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  <p:sldMasterId id="214748367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5143500" cx="9144000"/>
  <p:notesSz cx="6858000" cy="9144000"/>
  <p:embeddedFontLst>
    <p:embeddedFont>
      <p:font typeface="Krona One"/>
      <p:regular r:id="rId41"/>
    </p:embeddedFont>
    <p:embeddedFont>
      <p:font typeface="Ubuntu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Fira Sans Extra Condensed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2" roundtripDataSignature="AMtx7mgOkp/fr4sh3Twn9tmSJRAcrrIEE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Bagus Ganjar Lugina"/>
  <p:cmAuthor clrIdx="1" id="1" initials="" lastIdx="1" name="Hendra Hadhil Choir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D2EDC1-CD97-479F-A4DD-7CC12EBB9B8D}">
  <a:tblStyle styleId="{31D2EDC1-CD97-479F-A4DD-7CC12EBB9B8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Ubuntu-regular.fntdata"/><Relationship Id="rId41" Type="http://schemas.openxmlformats.org/officeDocument/2006/relationships/font" Target="fonts/KronaOne-regular.fntdata"/><Relationship Id="rId44" Type="http://schemas.openxmlformats.org/officeDocument/2006/relationships/font" Target="fonts/Ubuntu-italic.fntdata"/><Relationship Id="rId43" Type="http://schemas.openxmlformats.org/officeDocument/2006/relationships/font" Target="fonts/Ubuntu-bold.fntdata"/><Relationship Id="rId46" Type="http://schemas.openxmlformats.org/officeDocument/2006/relationships/font" Target="fonts/Lato-regular.fntdata"/><Relationship Id="rId45" Type="http://schemas.openxmlformats.org/officeDocument/2006/relationships/font" Target="fonts/Ubuntu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customschemas.google.com/relationships/presentationmetadata" Target="metadata"/><Relationship Id="rId61" Type="http://schemas.openxmlformats.org/officeDocument/2006/relationships/font" Target="fonts/OpenSans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OpenSans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3.xml"/><Relationship Id="rId55" Type="http://schemas.openxmlformats.org/officeDocument/2006/relationships/font" Target="fonts/FiraSansExtraCondensed-bold.fntdata"/><Relationship Id="rId10" Type="http://schemas.openxmlformats.org/officeDocument/2006/relationships/slide" Target="slides/slide2.xml"/><Relationship Id="rId54" Type="http://schemas.openxmlformats.org/officeDocument/2006/relationships/font" Target="fonts/FiraSansExtraCondensed-regular.fntdata"/><Relationship Id="rId13" Type="http://schemas.openxmlformats.org/officeDocument/2006/relationships/slide" Target="slides/slide5.xml"/><Relationship Id="rId57" Type="http://schemas.openxmlformats.org/officeDocument/2006/relationships/font" Target="fonts/FiraSansExtraCondensed-boldItalic.fntdata"/><Relationship Id="rId12" Type="http://schemas.openxmlformats.org/officeDocument/2006/relationships/slide" Target="slides/slide4.xml"/><Relationship Id="rId56" Type="http://schemas.openxmlformats.org/officeDocument/2006/relationships/font" Target="fonts/FiraSansExtraCondensed-italic.fntdata"/><Relationship Id="rId15" Type="http://schemas.openxmlformats.org/officeDocument/2006/relationships/slide" Target="slides/slide7.xml"/><Relationship Id="rId59" Type="http://schemas.openxmlformats.org/officeDocument/2006/relationships/font" Target="fonts/OpenSans-bold.fntdata"/><Relationship Id="rId14" Type="http://schemas.openxmlformats.org/officeDocument/2006/relationships/slide" Target="slides/slide6.xml"/><Relationship Id="rId58" Type="http://schemas.openxmlformats.org/officeDocument/2006/relationships/font" Target="fonts/OpenSans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02T13:14:48.339">
    <p:pos x="6000" y="0"/>
    <p:text>- External data
- Rapihin layout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tG45Ow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6-02T13:25:41.005">
    <p:pos x="6000" y="0"/>
    <p:text>- Sales Revenue perlu dibreakdown jembatan ke modelnya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tG45O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6-02T13:48:48.005">
    <p:pos x="6000" y="0"/>
    <p:text>External Data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tG45Os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2-06-06T14:07:36.605">
    <p:pos x="402" y="619"/>
    <p:text>perlu diperjelas, metrics mana yang dijadikan acuan utama untuk memilih model terbaik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tG45O4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6-02T15:52:59.749">
    <p:pos x="6000" y="0"/>
    <p:text>- Nama metrics
- Pengajuan sebelum dan sesudah ML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tG45Oo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Sumber: https://www.carhistory.com.au/news-and-media/infographic-used-car-survey-2016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Sumber: https://www.carhistory.com.au/news-and-media/infographic-used-car-survey-2016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6" name="Google Shape;12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6" name="Google Shape;1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2" name="Google Shape;13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4" name="Google Shape;145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9" name="Google Shape;16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9" name="Google Shape;16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5" name="Google Shape;16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5" name="Google Shape;17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2" name="Google Shape;172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9" name="Google Shape;177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0" name="Google Shape;18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4" name="Google Shape;19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9" name="Google Shape;19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6" name="Google Shape;19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3" name="Google Shape;10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4"/>
          <p:cNvSpPr txBox="1"/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4"/>
          <p:cNvSpPr txBox="1"/>
          <p:nvPr>
            <p:ph idx="1" type="subTitle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34"/>
          <p:cNvSpPr/>
          <p:nvPr/>
        </p:nvSpPr>
        <p:spPr>
          <a:xfrm>
            <a:off x="127475" y="233280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4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4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34"/>
          <p:cNvGrpSpPr/>
          <p:nvPr/>
        </p:nvGrpSpPr>
        <p:grpSpPr>
          <a:xfrm>
            <a:off x="3389744" y="4759529"/>
            <a:ext cx="563794" cy="390618"/>
            <a:chOff x="3394506" y="4742861"/>
            <a:chExt cx="563794" cy="390618"/>
          </a:xfrm>
        </p:grpSpPr>
        <p:sp>
          <p:nvSpPr>
            <p:cNvPr id="16" name="Google Shape;16;p34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4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34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34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34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34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" name="Google Shape;22;p34"/>
            <p:cNvSpPr/>
            <p:nvPr/>
          </p:nvSpPr>
          <p:spPr>
            <a:xfrm>
              <a:off x="-587271" y="533756"/>
              <a:ext cx="2030710" cy="765299"/>
            </a:xfrm>
            <a:custGeom>
              <a:rect b="b" l="l" r="r" t="t"/>
              <a:pathLst>
                <a:path extrusionOk="0" h="3985" w="10574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4"/>
            <p:cNvSpPr/>
            <p:nvPr/>
          </p:nvSpPr>
          <p:spPr>
            <a:xfrm>
              <a:off x="-1255789" y="1631869"/>
              <a:ext cx="2031286" cy="765299"/>
            </a:xfrm>
            <a:custGeom>
              <a:rect b="b" l="l" r="r" t="t"/>
              <a:pathLst>
                <a:path extrusionOk="0" h="3985" w="10577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4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rect b="b" l="l" r="r" t="t"/>
              <a:pathLst>
                <a:path extrusionOk="0" h="3985" w="10576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4"/>
            <p:cNvSpPr/>
            <p:nvPr/>
          </p:nvSpPr>
          <p:spPr>
            <a:xfrm flipH="1" rot="10800000">
              <a:off x="-580950" y="9084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4"/>
            <p:cNvSpPr/>
            <p:nvPr/>
          </p:nvSpPr>
          <p:spPr>
            <a:xfrm flipH="1" rot="10800000">
              <a:off x="-910750" y="31046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4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">
  <p:cSld name="TITLE_AND_TWO_COLUMNS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3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3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1" name="Google Shape;101;p43"/>
          <p:cNvSpPr txBox="1"/>
          <p:nvPr>
            <p:ph idx="1" type="subTitle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02" name="Google Shape;102;p43"/>
          <p:cNvSpPr txBox="1"/>
          <p:nvPr>
            <p:ph idx="2" type="subTitle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43"/>
          <p:cNvSpPr txBox="1"/>
          <p:nvPr>
            <p:ph idx="3" type="subTitle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43"/>
          <p:cNvSpPr txBox="1"/>
          <p:nvPr>
            <p:ph idx="4" type="subTitle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05" name="Google Shape;105;p43"/>
          <p:cNvSpPr txBox="1"/>
          <p:nvPr>
            <p:ph idx="5" type="subTitle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06" name="Google Shape;106;p43"/>
          <p:cNvSpPr txBox="1"/>
          <p:nvPr>
            <p:ph idx="6" type="subTitle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07" name="Google Shape;107;p43"/>
          <p:cNvSpPr txBox="1"/>
          <p:nvPr>
            <p:ph idx="7" type="subTitle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43"/>
          <p:cNvSpPr txBox="1"/>
          <p:nvPr>
            <p:ph idx="8" type="subTitle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43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4"/>
          <p:cNvSpPr/>
          <p:nvPr/>
        </p:nvSpPr>
        <p:spPr>
          <a:xfrm flipH="1" rot="3327516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4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5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45"/>
          <p:cNvSpPr/>
          <p:nvPr/>
        </p:nvSpPr>
        <p:spPr>
          <a:xfrm flipH="1" rot="3327516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5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5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6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6"/>
          <p:cNvSpPr/>
          <p:nvPr/>
        </p:nvSpPr>
        <p:spPr>
          <a:xfrm>
            <a:off x="0" y="387100"/>
            <a:ext cx="9898655" cy="1084938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46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123" name="Google Shape;123;p46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fmla="val 5366625" name="adj1"/>
                <a:gd fmla="val 16232262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6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fmla="val 5366625" name="adj1"/>
                <a:gd fmla="val 1622669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46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46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127" name="Google Shape;127;p46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6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6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6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6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6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6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6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6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6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6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6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6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6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6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6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6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6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6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6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6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6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6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6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6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6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6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6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6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6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6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6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p4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46"/>
          <p:cNvSpPr/>
          <p:nvPr/>
        </p:nvSpPr>
        <p:spPr>
          <a:xfrm>
            <a:off x="-5524513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6"/>
          <p:cNvSpPr/>
          <p:nvPr/>
        </p:nvSpPr>
        <p:spPr>
          <a:xfrm>
            <a:off x="7524737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5" name="Google Shape;165;p47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66" name="Google Shape;166;p47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7" name="Google Shape;167;p47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68" name="Google Shape;168;p47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9" name="Google Shape;169;p4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7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7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7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47"/>
          <p:cNvGrpSpPr/>
          <p:nvPr/>
        </p:nvGrpSpPr>
        <p:grpSpPr>
          <a:xfrm>
            <a:off x="3389744" y="4759529"/>
            <a:ext cx="563794" cy="390618"/>
            <a:chOff x="3394506" y="4742861"/>
            <a:chExt cx="563794" cy="390618"/>
          </a:xfrm>
        </p:grpSpPr>
        <p:sp>
          <p:nvSpPr>
            <p:cNvPr id="174" name="Google Shape;174;p47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7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48"/>
          <p:cNvGrpSpPr/>
          <p:nvPr/>
        </p:nvGrpSpPr>
        <p:grpSpPr>
          <a:xfrm rot="-748857">
            <a:off x="7388797" y="4089892"/>
            <a:ext cx="2411212" cy="1590175"/>
            <a:chOff x="7512977" y="3864393"/>
            <a:chExt cx="2411380" cy="1590286"/>
          </a:xfrm>
        </p:grpSpPr>
        <p:sp>
          <p:nvSpPr>
            <p:cNvPr id="179" name="Google Shape;179;p4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4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4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183" name="Google Shape;183;p4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8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8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8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8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8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8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8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8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8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8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48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9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9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9" name="Google Shape;199;p49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200" name="Google Shape;20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4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9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0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50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6" name="Google Shape;206;p50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0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51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2" name="Google Shape;212;p51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13" name="Google Shape;213;p51"/>
          <p:cNvGrpSpPr/>
          <p:nvPr/>
        </p:nvGrpSpPr>
        <p:grpSpPr>
          <a:xfrm>
            <a:off x="-102401" y="-14864"/>
            <a:ext cx="9351942" cy="1191015"/>
            <a:chOff x="-102401" y="-14864"/>
            <a:chExt cx="9351942" cy="1191015"/>
          </a:xfrm>
        </p:grpSpPr>
        <p:grpSp>
          <p:nvGrpSpPr>
            <p:cNvPr id="214" name="Google Shape;214;p51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215" name="Google Shape;215;p51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1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1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1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9" name="Google Shape;219;p51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1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1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1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1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51"/>
          <p:cNvGrpSpPr/>
          <p:nvPr/>
        </p:nvGrpSpPr>
        <p:grpSpPr>
          <a:xfrm>
            <a:off x="100" y="3246656"/>
            <a:ext cx="9143942" cy="2459740"/>
            <a:chOff x="100" y="3246656"/>
            <a:chExt cx="9143942" cy="2459740"/>
          </a:xfrm>
        </p:grpSpPr>
        <p:sp>
          <p:nvSpPr>
            <p:cNvPr id="225" name="Google Shape;225;p51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1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1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8" name="Google Shape;228;p51"/>
            <p:cNvGrpSpPr/>
            <p:nvPr/>
          </p:nvGrpSpPr>
          <p:grpSpPr>
            <a:xfrm>
              <a:off x="100" y="3246656"/>
              <a:ext cx="9143942" cy="2459740"/>
              <a:chOff x="100" y="3246656"/>
              <a:chExt cx="9143942" cy="2459740"/>
            </a:xfrm>
          </p:grpSpPr>
          <p:sp>
            <p:nvSpPr>
              <p:cNvPr id="229" name="Google Shape;229;p51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51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51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51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51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51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51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76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1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51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51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51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51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51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1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51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51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51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1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1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51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51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1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1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51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51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51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51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6" name="Google Shape;256;p51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257" name="Google Shape;257;p51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51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9" name="Google Shape;259;p51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1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1" name="Google Shape;261;p51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2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2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2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2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2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2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2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2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2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2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2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2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2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2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2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2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2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2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2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2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2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2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52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2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2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2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52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2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2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52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306" name="Google Shape;306;p52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2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2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2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2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2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2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2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2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2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2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2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2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2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2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2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2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2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2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2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2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2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2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2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2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52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52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41" name="Google Shape;341;p52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2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35"/>
          <p:cNvSpPr/>
          <p:nvPr/>
        </p:nvSpPr>
        <p:spPr>
          <a:xfrm>
            <a:off x="-55350" y="133755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5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35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2">
  <p:cSld name="TITLE_AND_TWO_COLUMNS_1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55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347" name="Google Shape;347;p55"/>
            <p:cNvGrpSpPr/>
            <p:nvPr/>
          </p:nvGrpSpPr>
          <p:grpSpPr>
            <a:xfrm flipH="1" rot="10800000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348" name="Google Shape;348;p55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rect b="b" l="l" r="r" t="t"/>
                <a:pathLst>
                  <a:path extrusionOk="0" h="37377" w="56063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5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rect b="b" l="l" r="r" t="t"/>
                <a:pathLst>
                  <a:path extrusionOk="0" h="13342" w="14265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5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rect b="b" l="l" r="r" t="t"/>
                <a:pathLst>
                  <a:path extrusionOk="0" h="3552" w="3716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5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rect b="b" l="l" r="r" t="t"/>
                <a:pathLst>
                  <a:path extrusionOk="0" h="5242" w="6196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5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rect b="b" l="l" r="r" t="t"/>
                <a:pathLst>
                  <a:path extrusionOk="0" h="6339" w="2819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5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rect b="b" l="l" r="r" t="t"/>
                <a:pathLst>
                  <a:path extrusionOk="0" h="6299" w="3117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5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rect b="b" l="l" r="r" t="t"/>
                <a:pathLst>
                  <a:path extrusionOk="0" h="8535" w="803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5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rect b="b" l="l" r="r" t="t"/>
                <a:pathLst>
                  <a:path extrusionOk="0" h="3459" w="2509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5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rect b="b" l="l" r="r" t="t"/>
                <a:pathLst>
                  <a:path extrusionOk="0" h="14276" w="14759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5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rect b="b" l="l" r="r" t="t"/>
                <a:pathLst>
                  <a:path extrusionOk="0" h="5212" w="10143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55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rect b="b" l="l" r="r" t="t"/>
                <a:pathLst>
                  <a:path extrusionOk="0" h="13445" w="13968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5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rect b="b" l="l" r="r" t="t"/>
                <a:pathLst>
                  <a:path extrusionOk="0" h="3756" w="4653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5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rect b="b" l="l" r="r" t="t"/>
                <a:pathLst>
                  <a:path extrusionOk="0" h="8614" w="16778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5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rect b="b" l="l" r="r" t="t"/>
                <a:pathLst>
                  <a:path extrusionOk="0" h="3889" w="898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5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rect b="b" l="l" r="r" t="t"/>
                <a:pathLst>
                  <a:path extrusionOk="0" h="18272" w="29231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5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rect b="b" l="l" r="r" t="t"/>
                <a:pathLst>
                  <a:path extrusionOk="0" h="10368" w="10506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5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rect b="b" l="l" r="r" t="t"/>
                <a:pathLst>
                  <a:path extrusionOk="0" h="2376" w="1931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5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rect b="b" l="l" r="r" t="t"/>
                <a:pathLst>
                  <a:path extrusionOk="0" h="374" w="1155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5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rect b="b" l="l" r="r" t="t"/>
                <a:pathLst>
                  <a:path extrusionOk="0" h="379" w="1177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5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rect b="b" l="l" r="r" t="t"/>
                <a:pathLst>
                  <a:path extrusionOk="0" h="373" w="1648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5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rect b="b" l="l" r="r" t="t"/>
                <a:pathLst>
                  <a:path extrusionOk="0" h="374" w="1377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5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rect b="b" l="l" r="r" t="t"/>
                <a:pathLst>
                  <a:path extrusionOk="0" h="1582" w="1386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5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rect b="b" l="l" r="r" t="t"/>
                <a:pathLst>
                  <a:path extrusionOk="0" h="1581" w="1382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5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rect b="b" l="l" r="r" t="t"/>
                <a:pathLst>
                  <a:path extrusionOk="0" h="1582" w="1385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5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rect b="b" l="l" r="r" t="t"/>
                <a:pathLst>
                  <a:path extrusionOk="0" h="1803" w="111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5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rect b="b" l="l" r="r" t="t"/>
                <a:pathLst>
                  <a:path extrusionOk="0" h="1510" w="1968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5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rect b="b" l="l" r="r" t="t"/>
                <a:pathLst>
                  <a:path extrusionOk="0" h="401" w="1683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5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rect b="b" l="l" r="r" t="t"/>
                <a:pathLst>
                  <a:path extrusionOk="0" h="1634" w="907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5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rect b="b" l="l" r="r" t="t"/>
                <a:pathLst>
                  <a:path extrusionOk="0" h="841" w="1017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5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rect b="b" l="l" r="r" t="t"/>
                <a:pathLst>
                  <a:path extrusionOk="0" h="4377" w="476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5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rect b="b" l="l" r="r" t="t"/>
                <a:pathLst>
                  <a:path extrusionOk="0" h="1847" w="1527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5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rect b="b" l="l" r="r" t="t"/>
                <a:pathLst>
                  <a:path extrusionOk="0" h="1164" w="1017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5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rect b="b" l="l" r="r" t="t"/>
                <a:pathLst>
                  <a:path extrusionOk="0" h="1070" w="1333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5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rect b="b" l="l" r="r" t="t"/>
                <a:pathLst>
                  <a:path extrusionOk="0" h="1072" w="1332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5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rect b="b" l="l" r="r" t="t"/>
                <a:pathLst>
                  <a:path extrusionOk="0" h="3241" w="3459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5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rect b="b" l="l" r="r" t="t"/>
                <a:pathLst>
                  <a:path extrusionOk="0" h="1071" w="1333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5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rect b="b" l="l" r="r" t="t"/>
                <a:pathLst>
                  <a:path extrusionOk="0" h="1172" w="1745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5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rect b="b" l="l" r="r" t="t"/>
                <a:pathLst>
                  <a:path extrusionOk="0" h="1554" w="1408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5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rect b="b" l="l" r="r" t="t"/>
                <a:pathLst>
                  <a:path extrusionOk="0" h="1257" w="1056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5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rect b="b" l="l" r="r" t="t"/>
                <a:pathLst>
                  <a:path extrusionOk="0" h="626" w="667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5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rect b="b" l="l" r="r" t="t"/>
                <a:pathLst>
                  <a:path extrusionOk="0" h="357" w="836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5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rect b="b" l="l" r="r" t="t"/>
                <a:pathLst>
                  <a:path extrusionOk="0" h="356" w="835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5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rect b="b" l="l" r="r" t="t"/>
                <a:pathLst>
                  <a:path extrusionOk="0" h="355" w="835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55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rect b="b" l="l" r="r" t="t"/>
                <a:pathLst>
                  <a:path extrusionOk="0" h="470" w="832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5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rect b="b" l="l" r="r" t="t"/>
                <a:pathLst>
                  <a:path extrusionOk="0" h="355" w="2055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5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rect b="b" l="l" r="r" t="t"/>
                <a:pathLst>
                  <a:path extrusionOk="0" h="357" w="2682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5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rect b="b" l="l" r="r" t="t"/>
                <a:pathLst>
                  <a:path extrusionOk="0" h="289" w="1342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5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rect b="b" l="l" r="r" t="t"/>
                <a:pathLst>
                  <a:path extrusionOk="0" h="290" w="218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5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rect b="b" l="l" r="r" t="t"/>
                <a:pathLst>
                  <a:path extrusionOk="0" h="290" w="1488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5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rect b="b" l="l" r="r" t="t"/>
                <a:pathLst>
                  <a:path extrusionOk="0" h="289" w="1107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5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rect b="b" l="l" r="r" t="t"/>
                <a:pathLst>
                  <a:path extrusionOk="0" h="2225" w="29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5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rect b="b" l="l" r="r" t="t"/>
                <a:pathLst>
                  <a:path extrusionOk="0" h="361" w="2682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5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rect b="b" l="l" r="r" t="t"/>
                <a:pathLst>
                  <a:path extrusionOk="0" h="357" w="769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5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rect b="b" l="l" r="r" t="t"/>
                <a:pathLst>
                  <a:path extrusionOk="0" h="1115" w="21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5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rect b="b" l="l" r="r" t="t"/>
                <a:pathLst>
                  <a:path extrusionOk="0" h="480" w="733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5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rect b="b" l="l" r="r" t="t"/>
                <a:pathLst>
                  <a:path extrusionOk="0" h="1106" w="1328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5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rect b="b" l="l" r="r" t="t"/>
                <a:pathLst>
                  <a:path extrusionOk="0" h="396" w="1035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5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5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rect b="b" l="l" r="r" t="t"/>
                <a:pathLst>
                  <a:path extrusionOk="0" h="1603" w="342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5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rect b="b" l="l" r="r" t="t"/>
                <a:pathLst>
                  <a:path extrusionOk="0" h="280" w="1057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5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5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rect b="b" l="l" r="r" t="t"/>
                <a:pathLst>
                  <a:path extrusionOk="0" h="2546" w="328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55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rect b="b" l="l" r="r" t="t"/>
                <a:pathLst>
                  <a:path extrusionOk="0" h="1062" w="1021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5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rect b="b" l="l" r="r" t="t"/>
                <a:pathLst>
                  <a:path extrusionOk="0" h="1364" w="1253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5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rect b="b" l="l" r="r" t="t"/>
                <a:pathLst>
                  <a:path extrusionOk="0" h="1900" w="1669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5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rect b="b" l="l" r="r" t="t"/>
                <a:pathLst>
                  <a:path extrusionOk="0" h="885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55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55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55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55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55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rect b="b" l="l" r="r" t="t"/>
                <a:pathLst>
                  <a:path extrusionOk="0" h="556" w="587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5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rect b="b" l="l" r="r" t="t"/>
                <a:pathLst>
                  <a:path extrusionOk="0" h="702" w="774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5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rect b="b" l="l" r="r" t="t"/>
                <a:pathLst>
                  <a:path extrusionOk="0" h="707" w="774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55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rect b="b" l="l" r="r" t="t"/>
                <a:pathLst>
                  <a:path extrusionOk="0" h="330" w="857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55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rect b="b" l="l" r="r" t="t"/>
                <a:pathLst>
                  <a:path extrusionOk="0" h="964" w="97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5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rect b="b" l="l" r="r" t="t"/>
                <a:pathLst>
                  <a:path extrusionOk="0" h="1150" w="111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5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rect b="b" l="l" r="r" t="t"/>
                <a:pathLst>
                  <a:path extrusionOk="0" h="1151" w="111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55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rect b="b" l="l" r="r" t="t"/>
                <a:pathLst>
                  <a:path extrusionOk="0" h="1066" w="1119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55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rect b="b" l="l" r="r" t="t"/>
                <a:pathLst>
                  <a:path extrusionOk="0" h="1066" w="1115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55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rect b="b" l="l" r="r" t="t"/>
                <a:pathLst>
                  <a:path extrusionOk="0" h="1843" w="2154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5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rect b="b" l="l" r="r" t="t"/>
                <a:pathLst>
                  <a:path extrusionOk="0" h="1666" w="1985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5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rect b="b" l="l" r="r" t="t"/>
                <a:pathLst>
                  <a:path extrusionOk="0" h="2154" w="1843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5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rect b="b" l="l" r="r" t="t"/>
                <a:pathLst>
                  <a:path extrusionOk="0" h="3113" w="2585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5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rect b="b" l="l" r="r" t="t"/>
                <a:pathLst>
                  <a:path extrusionOk="0" h="1120" w="1066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5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rect b="b" l="l" r="r" t="t"/>
                <a:pathLst>
                  <a:path extrusionOk="0" h="1852" w="1937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5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rect b="b" l="l" r="r" t="t"/>
                <a:pathLst>
                  <a:path extrusionOk="0" h="1398" w="1283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5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rect b="b" l="l" r="r" t="t"/>
                <a:pathLst>
                  <a:path extrusionOk="0" h="1400" w="1283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5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rect b="b" l="l" r="r" t="t"/>
                <a:pathLst>
                  <a:path extrusionOk="0" h="634" w="1621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5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rect b="b" l="l" r="r" t="t"/>
                <a:pathLst>
                  <a:path extrusionOk="0" h="1297" w="1422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5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rect b="b" l="l" r="r" t="t"/>
                <a:pathLst>
                  <a:path extrusionOk="0" h="1146" w="1302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5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rect b="b" l="l" r="r" t="t"/>
                <a:pathLst>
                  <a:path extrusionOk="0" h="1146" w="130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5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rect b="b" l="l" r="r" t="t"/>
                <a:pathLst>
                  <a:path extrusionOk="0" h="1731" w="1457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5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rect b="b" l="l" r="r" t="t"/>
                <a:pathLst>
                  <a:path extrusionOk="0" h="1737" w="1456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55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rect b="b" l="l" r="r" t="t"/>
                <a:pathLst>
                  <a:path extrusionOk="0" h="1736" w="1457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55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rect b="b" l="l" r="r" t="t"/>
                <a:pathLst>
                  <a:path extrusionOk="0" h="1451" w="1732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5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rect b="b" l="l" r="r" t="t"/>
                <a:pathLst>
                  <a:path extrusionOk="0" h="623" w="595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5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rect b="b" l="l" r="r" t="t"/>
                <a:pathLst>
                  <a:path extrusionOk="0" h="624" w="597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55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rect b="b" l="l" r="r" t="t"/>
                <a:pathLst>
                  <a:path extrusionOk="0" h="1172" w="1004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55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rect b="b" l="l" r="r" t="t"/>
                <a:pathLst>
                  <a:path extrusionOk="0" h="640" w="596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5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5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rect b="b" l="l" r="r" t="t"/>
                <a:pathLst>
                  <a:path extrusionOk="0" h="574" w="595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5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rect b="b" l="l" r="r" t="t"/>
                <a:pathLst>
                  <a:path extrusionOk="0" h="511" w="511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5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rect b="b" l="l" r="r" t="t"/>
                <a:pathLst>
                  <a:path extrusionOk="0" h="551" w="565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55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rect b="b" l="l" r="r" t="t"/>
                <a:pathLst>
                  <a:path extrusionOk="0" h="1506" w="1506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55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rect b="b" l="l" r="r" t="t"/>
                <a:pathLst>
                  <a:path extrusionOk="0" h="1106" w="147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55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rect b="b" l="l" r="r" t="t"/>
                <a:pathLst>
                  <a:path extrusionOk="0" h="6259" w="6255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5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rect b="b" l="l" r="r" t="t"/>
                <a:pathLst>
                  <a:path extrusionOk="0" h="41176" w="6832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5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rect b="b" l="l" r="r" t="t"/>
                <a:pathLst>
                  <a:path extrusionOk="0" h="41176" w="6831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5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rect b="b" l="l" r="r" t="t"/>
                <a:pathLst>
                  <a:path extrusionOk="0" h="14227" w="15291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5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rect b="b" l="l" r="r" t="t"/>
                <a:pathLst>
                  <a:path extrusionOk="0" h="9549" w="15938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5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rect b="b" l="l" r="r" t="t"/>
                <a:pathLst>
                  <a:path extrusionOk="0" h="4776" w="628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55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rect b="b" l="l" r="r" t="t"/>
                <a:pathLst>
                  <a:path extrusionOk="0" h="2775" w="345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5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rect b="b" l="l" r="r" t="t"/>
                <a:pathLst>
                  <a:path extrusionOk="0" h="6827" w="9415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5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rect b="b" l="l" r="r" t="t"/>
                <a:pathLst>
                  <a:path extrusionOk="0" h="3140" w="1737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5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rect b="b" l="l" r="r" t="t"/>
                <a:pathLst>
                  <a:path extrusionOk="0" h="1488" w="1923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5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rect b="b" l="l" r="r" t="t"/>
                <a:pathLst>
                  <a:path extrusionOk="0" h="20973" w="11723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5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rect b="b" l="l" r="r" t="t"/>
                <a:pathLst>
                  <a:path extrusionOk="0" h="10547" w="5088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5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rect b="b" l="l" r="r" t="t"/>
                <a:pathLst>
                  <a:path extrusionOk="0" h="6725" w="13782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5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rect b="b" l="l" r="r" t="t"/>
                <a:pathLst>
                  <a:path extrusionOk="0" h="4195" w="8056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5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rect b="b" l="l" r="r" t="t"/>
                <a:pathLst>
                  <a:path extrusionOk="0" h="8119" w="1875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5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rect b="b" l="l" r="r" t="t"/>
                <a:pathLst>
                  <a:path extrusionOk="0" h="9530" w="1501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5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rect b="b" l="l" r="r" t="t"/>
                <a:pathLst>
                  <a:path extrusionOk="0" h="15966" w="3397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55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rect b="b" l="l" r="r" t="t"/>
                <a:pathLst>
                  <a:path extrusionOk="0" h="9596" w="2687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55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rect b="b" l="l" r="r" t="t"/>
                <a:pathLst>
                  <a:path extrusionOk="0" h="8043" w="2064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5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rect b="b" l="l" r="r" t="t"/>
                <a:pathLst>
                  <a:path extrusionOk="0" h="5589" w="1036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5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rect b="b" l="l" r="r" t="t"/>
                <a:pathLst>
                  <a:path extrusionOk="0" h="8203" w="491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5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rect b="b" l="l" r="r" t="t"/>
                <a:pathLst>
                  <a:path extrusionOk="0" h="3481" w="5726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5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rect b="b" l="l" r="r" t="t"/>
                <a:pathLst>
                  <a:path extrusionOk="0" h="3818" w="6889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5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rect b="b" l="l" r="r" t="t"/>
                <a:pathLst>
                  <a:path extrusionOk="0" h="3813" w="7022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5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rect b="b" l="l" r="r" t="t"/>
                <a:pathLst>
                  <a:path extrusionOk="0" h="3760" w="4289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5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rect b="b" l="l" r="r" t="t"/>
                <a:pathLst>
                  <a:path extrusionOk="0" h="2917" w="3698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5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rect b="b" l="l" r="r" t="t"/>
                <a:pathLst>
                  <a:path extrusionOk="0" h="5247" w="4195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5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rect b="b" l="l" r="r" t="t"/>
                <a:pathLst>
                  <a:path extrusionOk="0" h="13702" w="19908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5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rect b="b" l="l" r="r" t="t"/>
                <a:pathLst>
                  <a:path extrusionOk="0" h="8722" w="6086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5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rect b="b" l="l" r="r" t="t"/>
                <a:pathLst>
                  <a:path extrusionOk="0" h="17208" w="20036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5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rect b="b" l="l" r="r" t="t"/>
                <a:pathLst>
                  <a:path extrusionOk="0" h="1847" w="6468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5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rect b="b" l="l" r="r" t="t"/>
                <a:pathLst>
                  <a:path extrusionOk="0" h="1147" w="1923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5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rect b="b" l="l" r="r" t="t"/>
                <a:pathLst>
                  <a:path extrusionOk="0" h="1856" w="2713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5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rect b="b" l="l" r="r" t="t"/>
                <a:pathLst>
                  <a:path extrusionOk="0" h="5073" w="10258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5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rect b="b" l="l" r="r" t="t"/>
                <a:pathLst>
                  <a:path extrusionOk="0" h="2220" w="3631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5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rect b="b" l="l" r="r" t="t"/>
                <a:pathLst>
                  <a:path extrusionOk="0" h="2273" w="3508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5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rect b="b" l="l" r="r" t="t"/>
                <a:pathLst>
                  <a:path extrusionOk="0" h="23697" w="34207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5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rect b="b" l="l" r="r" t="t"/>
                <a:pathLst>
                  <a:path extrusionOk="0" h="23697" w="34212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55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rect b="b" l="l" r="r" t="t"/>
                <a:pathLst>
                  <a:path extrusionOk="0" h="8825" w="7396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5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rect b="b" l="l" r="r" t="t"/>
                <a:pathLst>
                  <a:path extrusionOk="0" h="7680" w="2695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5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rect b="b" l="l" r="r" t="t"/>
                <a:pathLst>
                  <a:path extrusionOk="0" h="13650" w="12246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5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rect b="b" l="l" r="r" t="t"/>
                <a:pathLst>
                  <a:path extrusionOk="0" h="5718" w="7072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5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rect b="b" l="l" r="r" t="t"/>
                <a:pathLst>
                  <a:path extrusionOk="0" h="8758" w="7396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5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rect b="b" l="l" r="r" t="t"/>
                <a:pathLst>
                  <a:path extrusionOk="0" h="3410" w="5962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5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rect b="b" l="l" r="r" t="t"/>
                <a:pathLst>
                  <a:path extrusionOk="0" h="13467" w="11182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5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rect b="b" l="l" r="r" t="t"/>
                <a:pathLst>
                  <a:path extrusionOk="0" h="7626" w="11155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5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rect b="b" l="l" r="r" t="t"/>
                <a:pathLst>
                  <a:path extrusionOk="0" h="6418" w="704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5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rect b="b" l="l" r="r" t="t"/>
                <a:pathLst>
                  <a:path extrusionOk="0" h="5493" w="9392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5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rect b="b" l="l" r="r" t="t"/>
                <a:pathLst>
                  <a:path extrusionOk="0" h="3277" w="2725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5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rect b="b" l="l" r="r" t="t"/>
                <a:pathLst>
                  <a:path extrusionOk="0" h="5815" w="408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5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rect b="b" l="l" r="r" t="t"/>
                <a:pathLst>
                  <a:path extrusionOk="0" h="3339" w="5749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5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rect b="b" l="l" r="r" t="t"/>
                <a:pathLst>
                  <a:path extrusionOk="0" h="5425" w="4761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5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rect b="b" l="l" r="r" t="t"/>
                <a:pathLst>
                  <a:path extrusionOk="0" h="5168" w="7689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5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rect b="b" l="l" r="r" t="t"/>
                <a:pathLst>
                  <a:path extrusionOk="0" h="10870" w="59159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5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rect b="b" l="l" r="r" t="t"/>
                <a:pathLst>
                  <a:path extrusionOk="0" h="1563" w="2056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5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rect b="b" l="l" r="r" t="t"/>
                <a:pathLst>
                  <a:path extrusionOk="0" h="2158" w="542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5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rect b="b" l="l" r="r" t="t"/>
                <a:pathLst>
                  <a:path extrusionOk="0" h="3786" w="5358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5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rect b="b" l="l" r="r" t="t"/>
                <a:pathLst>
                  <a:path extrusionOk="0" h="5082" w="5647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5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rect b="b" l="l" r="r" t="t"/>
                <a:pathLst>
                  <a:path extrusionOk="0" h="4017" w="2624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5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rect b="b" l="l" r="r" t="t"/>
                <a:pathLst>
                  <a:path extrusionOk="0" h="2087" w="3915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5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rect b="b" l="l" r="r" t="t"/>
                <a:pathLst>
                  <a:path extrusionOk="0" h="3881" w="3553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5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rect b="b" l="l" r="r" t="t"/>
                <a:pathLst>
                  <a:path extrusionOk="0" h="5909" w="3084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5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rect b="b" l="l" r="r" t="t"/>
                <a:pathLst>
                  <a:path extrusionOk="0" h="4292" w="3641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5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rect b="b" l="l" r="r" t="t"/>
                <a:pathLst>
                  <a:path extrusionOk="0" h="7254" w="2984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5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rect b="b" l="l" r="r" t="t"/>
                <a:pathLst>
                  <a:path extrusionOk="0" h="1415" w="4137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5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rect b="b" l="l" r="r" t="t"/>
                <a:pathLst>
                  <a:path extrusionOk="0" h="4434" w="2734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5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rect b="b" l="l" r="r" t="t"/>
                <a:pathLst>
                  <a:path extrusionOk="0" h="3499" w="6357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5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rect b="b" l="l" r="r" t="t"/>
                <a:pathLst>
                  <a:path extrusionOk="0" h="1884" w="1439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5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rect b="b" l="l" r="r" t="t"/>
                <a:pathLst>
                  <a:path extrusionOk="0" h="618" w="3108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5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rect b="b" l="l" r="r" t="t"/>
                <a:pathLst>
                  <a:path extrusionOk="0" h="3185" w="5909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5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rect b="b" l="l" r="r" t="t"/>
                <a:pathLst>
                  <a:path extrusionOk="0" h="4084" w="4454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5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rect b="b" l="l" r="r" t="t"/>
                <a:pathLst>
                  <a:path extrusionOk="0" h="7574" w="3113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5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rect b="b" l="l" r="r" t="t"/>
                <a:pathLst>
                  <a:path extrusionOk="0" h="4275" w="4493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5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rect b="b" l="l" r="r" t="t"/>
                <a:pathLst>
                  <a:path extrusionOk="0" h="3649" w="1097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" name="Google Shape;527;p55"/>
            <p:cNvSpPr/>
            <p:nvPr/>
          </p:nvSpPr>
          <p:spPr>
            <a:xfrm>
              <a:off x="-531102" y="-214000"/>
              <a:ext cx="5020575" cy="2140750"/>
            </a:xfrm>
            <a:custGeom>
              <a:rect b="b" l="l" r="r" t="t"/>
              <a:pathLst>
                <a:path extrusionOk="0" h="85630" w="200823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528" name="Google Shape;528;p55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5"/>
          <p:cNvSpPr txBox="1"/>
          <p:nvPr>
            <p:ph idx="1" type="subTitle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0" name="Google Shape;530;p55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1" name="Google Shape;531;p55"/>
          <p:cNvSpPr txBox="1"/>
          <p:nvPr>
            <p:ph idx="3" type="subTitle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2" name="Google Shape;532;p55"/>
          <p:cNvSpPr txBox="1"/>
          <p:nvPr>
            <p:ph type="title"/>
          </p:nvPr>
        </p:nvSpPr>
        <p:spPr>
          <a:xfrm>
            <a:off x="943571" y="16379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33" name="Google Shape;533;p55"/>
          <p:cNvSpPr txBox="1"/>
          <p:nvPr>
            <p:ph idx="4" type="title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34" name="Google Shape;534;p55"/>
          <p:cNvSpPr txBox="1"/>
          <p:nvPr>
            <p:ph idx="5" type="title"/>
          </p:nvPr>
        </p:nvSpPr>
        <p:spPr>
          <a:xfrm>
            <a:off x="6553104" y="833644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35" name="Google Shape;535;p55"/>
          <p:cNvSpPr txBox="1"/>
          <p:nvPr>
            <p:ph idx="6" type="title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3">
  <p:cSld name="TITLE_AND_TWO_COLUMNS_1_2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8" name="Google Shape;538;p56"/>
          <p:cNvSpPr txBox="1"/>
          <p:nvPr>
            <p:ph idx="1" type="subTitle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39" name="Google Shape;539;p56"/>
          <p:cNvSpPr txBox="1"/>
          <p:nvPr>
            <p:ph idx="2" type="subTitle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0" name="Google Shape;540;p56"/>
          <p:cNvSpPr txBox="1"/>
          <p:nvPr>
            <p:ph idx="3" type="subTitle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1" name="Google Shape;541;p56"/>
          <p:cNvSpPr txBox="1"/>
          <p:nvPr>
            <p:ph idx="4" type="subTitle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2" name="Google Shape;542;p56"/>
          <p:cNvSpPr txBox="1"/>
          <p:nvPr>
            <p:ph idx="5" type="subTitle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3" name="Google Shape;543;p56"/>
          <p:cNvSpPr txBox="1"/>
          <p:nvPr>
            <p:ph idx="6" type="subTitle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4" name="Google Shape;544;p5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">
  <p:cSld name="TITLE_AND_TWO_COLUMNS_1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7"/>
          <p:cNvSpPr txBox="1"/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7" name="Google Shape;547;p57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8" name="Google Shape;548;p57"/>
          <p:cNvSpPr txBox="1"/>
          <p:nvPr>
            <p:ph idx="2" type="subTitle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9" name="Google Shape;549;p57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0" name="Google Shape;550;p57"/>
          <p:cNvSpPr txBox="1"/>
          <p:nvPr>
            <p:ph idx="4" type="subTitle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1" name="Google Shape;551;p57"/>
          <p:cNvSpPr txBox="1"/>
          <p:nvPr>
            <p:ph idx="5" type="subTitle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2" name="Google Shape;552;p57"/>
          <p:cNvSpPr txBox="1"/>
          <p:nvPr>
            <p:ph idx="6" type="subTitle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3" name="Google Shape;553;p57"/>
          <p:cNvSpPr txBox="1"/>
          <p:nvPr>
            <p:ph idx="7" type="subTitle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4" name="Google Shape;554;p57"/>
          <p:cNvSpPr txBox="1"/>
          <p:nvPr>
            <p:ph idx="8" type="subTitle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5" name="Google Shape;555;p57"/>
          <p:cNvSpPr txBox="1"/>
          <p:nvPr>
            <p:ph idx="9" type="subTitle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6" name="Google Shape;556;p57"/>
          <p:cNvSpPr txBox="1"/>
          <p:nvPr>
            <p:ph idx="13" type="subTitle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7" name="Google Shape;557;p57"/>
          <p:cNvSpPr txBox="1"/>
          <p:nvPr>
            <p:ph idx="14" type="subTitle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8" name="Google Shape;558;p57"/>
          <p:cNvSpPr txBox="1"/>
          <p:nvPr>
            <p:ph idx="15" type="subTitle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9" name="Google Shape;559;p5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7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7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7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LANK_1_1">
    <p:bg>
      <p:bgPr>
        <a:solidFill>
          <a:schemeClr val="accent4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8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8"/>
          <p:cNvSpPr txBox="1"/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9pPr>
          </a:lstStyle>
          <a:p/>
        </p:txBody>
      </p:sp>
      <p:grpSp>
        <p:nvGrpSpPr>
          <p:cNvPr id="566" name="Google Shape;566;p58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567" name="Google Shape;567;p58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8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BLANK_1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" name="Google Shape;571;p59"/>
          <p:cNvGrpSpPr/>
          <p:nvPr/>
        </p:nvGrpSpPr>
        <p:grpSpPr>
          <a:xfrm rot="-748857">
            <a:off x="7169259" y="3605017"/>
            <a:ext cx="2411212" cy="1590175"/>
            <a:chOff x="7512977" y="3864393"/>
            <a:chExt cx="2411380" cy="1590286"/>
          </a:xfrm>
        </p:grpSpPr>
        <p:sp>
          <p:nvSpPr>
            <p:cNvPr id="572" name="Google Shape;572;p59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9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59"/>
          <p:cNvSpPr txBox="1"/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Numbers">
  <p:cSld name="BLANK_1_1_1_1_1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0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0"/>
          <p:cNvSpPr txBox="1"/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78" name="Google Shape;578;p60"/>
          <p:cNvSpPr txBox="1"/>
          <p:nvPr>
            <p:ph idx="1" type="subTitle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9" name="Google Shape;579;p60"/>
          <p:cNvSpPr txBox="1"/>
          <p:nvPr>
            <p:ph idx="2" type="subTitle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0" name="Google Shape;580;p60"/>
          <p:cNvSpPr txBox="1"/>
          <p:nvPr>
            <p:ph idx="3" type="subTitle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1" name="Google Shape;581;p60"/>
          <p:cNvSpPr txBox="1"/>
          <p:nvPr>
            <p:ph idx="4" type="title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82" name="Google Shape;582;p60"/>
          <p:cNvSpPr txBox="1"/>
          <p:nvPr>
            <p:ph idx="5" type="title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83" name="Google Shape;583;p60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LANK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6" name="Google Shape;586;p61"/>
          <p:cNvSpPr txBox="1"/>
          <p:nvPr>
            <p:ph idx="1" type="subTitle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7" name="Google Shape;587;p61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0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61"/>
          <p:cNvSpPr/>
          <p:nvPr/>
        </p:nvSpPr>
        <p:spPr>
          <a:xfrm>
            <a:off x="4572000" y="525"/>
            <a:ext cx="4571302" cy="5143568"/>
          </a:xfrm>
          <a:custGeom>
            <a:rect b="b" l="l" r="r" t="t"/>
            <a:pathLst>
              <a:path extrusionOk="0" h="21470" w="2146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1"/>
          <p:cNvSpPr/>
          <p:nvPr/>
        </p:nvSpPr>
        <p:spPr>
          <a:xfrm flipH="1" rot="10800000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2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2" name="Google Shape;59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3" name="Google Shape;59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" type="subTitle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8" name="Google Shape;38;p36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9" name="Google Shape;39;p36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36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36"/>
          <p:cNvSpPr txBox="1"/>
          <p:nvPr>
            <p:ph idx="5" type="subTitle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2" name="Google Shape;42;p36"/>
          <p:cNvSpPr txBox="1"/>
          <p:nvPr>
            <p:ph idx="6" type="subTitle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" name="Google Shape;43;p36"/>
          <p:cNvSpPr txBox="1"/>
          <p:nvPr>
            <p:ph idx="7" type="subTitle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36"/>
          <p:cNvSpPr txBox="1"/>
          <p:nvPr>
            <p:ph idx="8" type="subTitle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5" name="Google Shape;45;p36"/>
          <p:cNvGrpSpPr/>
          <p:nvPr/>
        </p:nvGrpSpPr>
        <p:grpSpPr>
          <a:xfrm rot="-748857">
            <a:off x="7169259" y="3605017"/>
            <a:ext cx="2411212" cy="1590175"/>
            <a:chOff x="7512977" y="3864393"/>
            <a:chExt cx="2411380" cy="1590286"/>
          </a:xfrm>
        </p:grpSpPr>
        <p:sp>
          <p:nvSpPr>
            <p:cNvPr id="46" name="Google Shape;46;p36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6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36"/>
          <p:cNvSpPr txBox="1"/>
          <p:nvPr>
            <p:ph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9" name="Google Shape;49;p36"/>
          <p:cNvSpPr txBox="1"/>
          <p:nvPr>
            <p:ph idx="13" type="title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0" name="Google Shape;50;p36"/>
          <p:cNvSpPr txBox="1"/>
          <p:nvPr>
            <p:ph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Google Shape;51;p36"/>
          <p:cNvSpPr txBox="1"/>
          <p:nvPr>
            <p:ph idx="15" type="title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0" name="Google Shape;600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1" name="Google Shape;60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4" name="Google Shape;60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7" name="Google Shape;60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8" name="Google Shape;60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1" name="Google Shape;611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2" name="Google Shape;612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3" name="Google Shape;61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6" name="Google Shape;61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9" name="Google Shape;619;p6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0" name="Google Shape;62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3" name="Google Shape;62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7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7" name="Google Shape;627;p7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8" name="Google Shape;628;p7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9" name="Google Shape;62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32" name="Google Shape;63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5" name="Google Shape;635;p7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6" name="Google Shape;636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7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7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7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8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3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8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2" name="Google Shape;62;p38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9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9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6" name="Google Shape;66;p39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9"/>
          <p:cNvSpPr txBox="1"/>
          <p:nvPr>
            <p:ph idx="1" type="body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9pPr>
          </a:lstStyle>
          <a:p/>
        </p:txBody>
      </p:sp>
      <p:sp>
        <p:nvSpPr>
          <p:cNvPr id="68" name="Google Shape;68;p39"/>
          <p:cNvSpPr txBox="1"/>
          <p:nvPr>
            <p:ph idx="2" type="body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0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40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4">
  <p:cSld name="BLANK_1_1_1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41"/>
          <p:cNvGrpSpPr/>
          <p:nvPr/>
        </p:nvGrpSpPr>
        <p:grpSpPr>
          <a:xfrm>
            <a:off x="-146206" y="971560"/>
            <a:ext cx="9436379" cy="3258278"/>
            <a:chOff x="-604425" y="-5735707"/>
            <a:chExt cx="7499904" cy="2589634"/>
          </a:xfrm>
        </p:grpSpPr>
        <p:sp>
          <p:nvSpPr>
            <p:cNvPr id="75" name="Google Shape;75;p41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1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41"/>
          <p:cNvSpPr txBox="1"/>
          <p:nvPr>
            <p:ph idx="1" type="subTitle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8" name="Google Shape;78;p41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41"/>
          <p:cNvSpPr txBox="1"/>
          <p:nvPr>
            <p:ph idx="3" type="subTitle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0" name="Google Shape;80;p41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41"/>
          <p:cNvSpPr txBox="1"/>
          <p:nvPr>
            <p:ph idx="5" type="subTitle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2" name="Google Shape;82;p41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41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41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5" name="Google Shape;85;p41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2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42"/>
          <p:cNvSpPr txBox="1"/>
          <p:nvPr>
            <p:ph idx="1" type="subTitle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9" name="Google Shape;89;p42"/>
          <p:cNvSpPr txBox="1"/>
          <p:nvPr>
            <p:ph idx="2" type="subTitle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42"/>
          <p:cNvSpPr txBox="1"/>
          <p:nvPr>
            <p:ph idx="3" type="subTitle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91" name="Google Shape;91;p42"/>
          <p:cNvSpPr txBox="1"/>
          <p:nvPr>
            <p:ph idx="4" type="subTitle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42"/>
          <p:cNvSpPr txBox="1"/>
          <p:nvPr>
            <p:ph idx="5" type="subTitle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42"/>
          <p:cNvSpPr txBox="1"/>
          <p:nvPr>
            <p:ph idx="6" type="subTitle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94" name="Google Shape;94;p42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2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2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2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ABB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7" name="Google Shape;59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4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5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"/>
          <p:cNvSpPr txBox="1"/>
          <p:nvPr>
            <p:ph idx="1" type="subTitle"/>
          </p:nvPr>
        </p:nvSpPr>
        <p:spPr>
          <a:xfrm>
            <a:off x="1569700" y="2731800"/>
            <a:ext cx="2023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000">
                <a:latin typeface="Krona One"/>
                <a:ea typeface="Krona One"/>
                <a:cs typeface="Krona One"/>
                <a:sym typeface="Krona One"/>
              </a:rPr>
              <a:t>Car-a-thon</a:t>
            </a:r>
            <a:endParaRPr b="1" sz="2000"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44" name="Google Shape;644;p1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645" name="Google Shape;645;p1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6" name="Google Shape;646;p1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47" name="Google Shape;647;p1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8" name="Google Shape;648;p1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49" name="Google Shape;649;p1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1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1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1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1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1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1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6" name="Google Shape;656;p1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1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1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1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1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1" name="Google Shape;661;p1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2" name="Google Shape;662;p1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1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p1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" name="Google Shape;665;p1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6" name="Google Shape;666;p1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7" name="Google Shape;667;p1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1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1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1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1" name="Google Shape;671;p1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2" name="Google Shape;672;p1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1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1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1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6" name="Google Shape;676;p1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7" name="Google Shape;677;p1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1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1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1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1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1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1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1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1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1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1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1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1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1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1" name="Google Shape;691;p1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1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1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1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1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1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1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1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1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00" name="Google Shape;700;p1"/>
          <p:cNvSpPr txBox="1"/>
          <p:nvPr/>
        </p:nvSpPr>
        <p:spPr>
          <a:xfrm>
            <a:off x="1569700" y="1048625"/>
            <a:ext cx="4084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Used Car Auction Prices Machine Learning Model</a:t>
            </a:r>
            <a:endParaRPr b="1" i="0" sz="2600" u="none" cap="none" strike="noStrike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01" name="Google Shape;701;p1"/>
          <p:cNvSpPr/>
          <p:nvPr/>
        </p:nvSpPr>
        <p:spPr>
          <a:xfrm>
            <a:off x="1673550" y="2490819"/>
            <a:ext cx="1335900" cy="8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0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150" name="Google Shape;1150;p10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0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2" name="Google Shape;1152;p10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53" name="Google Shape;1153;p10"/>
          <p:cNvPicPr preferRelativeResize="0"/>
          <p:nvPr/>
        </p:nvPicPr>
        <p:blipFill rotWithShape="1">
          <a:blip r:embed="rId3">
            <a:alphaModFix/>
          </a:blip>
          <a:srcRect b="0" l="2971" r="37715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0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5" name="Google Shape;1155;p10"/>
          <p:cNvGrpSpPr/>
          <p:nvPr/>
        </p:nvGrpSpPr>
        <p:grpSpPr>
          <a:xfrm>
            <a:off x="1907201" y="2793687"/>
            <a:ext cx="978332" cy="1800951"/>
            <a:chOff x="4572011" y="858924"/>
            <a:chExt cx="1576938" cy="2835696"/>
          </a:xfrm>
        </p:grpSpPr>
        <p:sp>
          <p:nvSpPr>
            <p:cNvPr id="1156" name="Google Shape;1156;p10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0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0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0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0" name="Google Shape;1160;p10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Business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"/>
          <p:cNvSpPr txBox="1"/>
          <p:nvPr>
            <p:ph type="title"/>
          </p:nvPr>
        </p:nvSpPr>
        <p:spPr>
          <a:xfrm>
            <a:off x="713232" y="3130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Insight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Segmentation</a:t>
            </a:r>
            <a:endParaRPr sz="1300"/>
          </a:p>
        </p:txBody>
      </p:sp>
      <p:sp>
        <p:nvSpPr>
          <p:cNvPr id="1166" name="Google Shape;1166;p11"/>
          <p:cNvSpPr/>
          <p:nvPr/>
        </p:nvSpPr>
        <p:spPr>
          <a:xfrm>
            <a:off x="-3321900" y="2286600"/>
            <a:ext cx="894300" cy="37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1"/>
          <p:cNvSpPr txBox="1"/>
          <p:nvPr/>
        </p:nvSpPr>
        <p:spPr>
          <a:xfrm>
            <a:off x="851075" y="3101075"/>
            <a:ext cx="3805200" cy="81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 </a:t>
            </a: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 plot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berikut bisa didapatkan insight bahwa harga mobil dengan kategori </a:t>
            </a: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medium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memiliki jumlah terbanyak, sedangkan kategori </a:t>
            </a: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memiliki kategori yang paling sedikit.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1"/>
          <p:cNvSpPr txBox="1"/>
          <p:nvPr/>
        </p:nvSpPr>
        <p:spPr>
          <a:xfrm>
            <a:off x="851075" y="4196350"/>
            <a:ext cx="747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Source: https://res.cloudinary.com/dkrav2qn2/images/w_1024,h_768/f_webp,q_auto/v1621681071/Used-car-market-in-US-Market-segmentation/Used-car-market-in-US-Market-segmentation-png?_i=AA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9" name="Google Shape;1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4300" y="1347100"/>
            <a:ext cx="3485925" cy="25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1"/>
          <p:cNvSpPr txBox="1"/>
          <p:nvPr/>
        </p:nvSpPr>
        <p:spPr>
          <a:xfrm>
            <a:off x="851075" y="961900"/>
            <a:ext cx="1802700" cy="30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Used Car Auction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1"/>
          <p:cNvSpPr txBox="1"/>
          <p:nvPr/>
        </p:nvSpPr>
        <p:spPr>
          <a:xfrm>
            <a:off x="4984300" y="961900"/>
            <a:ext cx="1802700" cy="30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External Data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2" name="Google Shape;117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075" y="1347088"/>
            <a:ext cx="3805200" cy="162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2"/>
          <p:cNvSpPr/>
          <p:nvPr/>
        </p:nvSpPr>
        <p:spPr>
          <a:xfrm>
            <a:off x="-3321900" y="2286600"/>
            <a:ext cx="894300" cy="37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2"/>
          <p:cNvSpPr txBox="1"/>
          <p:nvPr/>
        </p:nvSpPr>
        <p:spPr>
          <a:xfrm>
            <a:off x="3431350" y="1106050"/>
            <a:ext cx="1300500" cy="1616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Dari kedua plot berikut, dapat disimpulkan bahwa jenis transmisi didominasi oleh transmisi </a:t>
            </a: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9" name="Google Shape;117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650" y="1096087"/>
            <a:ext cx="1830590" cy="994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0259" y="1096089"/>
            <a:ext cx="1830591" cy="994447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2"/>
          <p:cNvSpPr txBox="1"/>
          <p:nvPr/>
        </p:nvSpPr>
        <p:spPr>
          <a:xfrm>
            <a:off x="5851000" y="2371313"/>
            <a:ext cx="2799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Manual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Less than 3% of the cars sold in US have a manual transmission.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Popular in the US - 95% of the cars sold have automatic transmissions.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2" name="Google Shape;118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225" y="2950800"/>
            <a:ext cx="4062375" cy="18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875" y="1106038"/>
            <a:ext cx="2263437" cy="18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2"/>
          <p:cNvSpPr txBox="1"/>
          <p:nvPr/>
        </p:nvSpPr>
        <p:spPr>
          <a:xfrm>
            <a:off x="1521600" y="4797900"/>
            <a:ext cx="567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https://www.drivparts.com/parts-matter/learning-center/driver-education-and-vehicle-safety/manual-vs-automatic-car.html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5" name="Google Shape;1185;p12"/>
          <p:cNvGrpSpPr/>
          <p:nvPr/>
        </p:nvGrpSpPr>
        <p:grpSpPr>
          <a:xfrm>
            <a:off x="4989651" y="2401906"/>
            <a:ext cx="750796" cy="750796"/>
            <a:chOff x="1502300" y="1298775"/>
            <a:chExt cx="1055082" cy="1055082"/>
          </a:xfrm>
        </p:grpSpPr>
        <p:sp>
          <p:nvSpPr>
            <p:cNvPr id="1186" name="Google Shape;1186;p12"/>
            <p:cNvSpPr/>
            <p:nvPr/>
          </p:nvSpPr>
          <p:spPr>
            <a:xfrm>
              <a:off x="1502300" y="1298775"/>
              <a:ext cx="1055082" cy="1055082"/>
            </a:xfrm>
            <a:custGeom>
              <a:rect b="b" l="l" r="r" t="t"/>
              <a:pathLst>
                <a:path extrusionOk="0" h="7826" w="7826">
                  <a:moveTo>
                    <a:pt x="3915" y="1"/>
                  </a:moveTo>
                  <a:cubicBezTo>
                    <a:pt x="1754" y="1"/>
                    <a:pt x="1" y="1754"/>
                    <a:pt x="1" y="3911"/>
                  </a:cubicBezTo>
                  <a:cubicBezTo>
                    <a:pt x="1" y="6073"/>
                    <a:pt x="1754" y="7826"/>
                    <a:pt x="3915" y="7826"/>
                  </a:cubicBezTo>
                  <a:cubicBezTo>
                    <a:pt x="6077" y="7826"/>
                    <a:pt x="7826" y="6073"/>
                    <a:pt x="7826" y="3911"/>
                  </a:cubicBezTo>
                  <a:cubicBezTo>
                    <a:pt x="7826" y="1754"/>
                    <a:pt x="6077" y="1"/>
                    <a:pt x="3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2"/>
            <p:cNvSpPr/>
            <p:nvPr/>
          </p:nvSpPr>
          <p:spPr>
            <a:xfrm>
              <a:off x="1712479" y="1508954"/>
              <a:ext cx="634856" cy="634990"/>
            </a:xfrm>
            <a:custGeom>
              <a:rect b="b" l="l" r="r" t="t"/>
              <a:pathLst>
                <a:path extrusionOk="0" h="4710" w="4709">
                  <a:moveTo>
                    <a:pt x="177" y="0"/>
                  </a:moveTo>
                  <a:cubicBezTo>
                    <a:pt x="80" y="0"/>
                    <a:pt x="0" y="80"/>
                    <a:pt x="0" y="177"/>
                  </a:cubicBezTo>
                  <a:lnTo>
                    <a:pt x="0" y="4532"/>
                  </a:lnTo>
                  <a:cubicBezTo>
                    <a:pt x="0" y="4630"/>
                    <a:pt x="80" y="4710"/>
                    <a:pt x="177" y="4710"/>
                  </a:cubicBezTo>
                  <a:lnTo>
                    <a:pt x="4531" y="4710"/>
                  </a:lnTo>
                  <a:cubicBezTo>
                    <a:pt x="4628" y="4710"/>
                    <a:pt x="4708" y="4630"/>
                    <a:pt x="4708" y="4532"/>
                  </a:cubicBezTo>
                  <a:lnTo>
                    <a:pt x="4708" y="177"/>
                  </a:lnTo>
                  <a:cubicBezTo>
                    <a:pt x="4708" y="80"/>
                    <a:pt x="4628" y="0"/>
                    <a:pt x="453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2"/>
            <p:cNvSpPr/>
            <p:nvPr/>
          </p:nvSpPr>
          <p:spPr>
            <a:xfrm>
              <a:off x="1785415" y="1590923"/>
              <a:ext cx="488983" cy="471052"/>
            </a:xfrm>
            <a:custGeom>
              <a:rect b="b" l="l" r="r" t="t"/>
              <a:pathLst>
                <a:path extrusionOk="0" h="3494" w="3627">
                  <a:moveTo>
                    <a:pt x="466" y="0"/>
                  </a:moveTo>
                  <a:cubicBezTo>
                    <a:pt x="209" y="0"/>
                    <a:pt x="0" y="208"/>
                    <a:pt x="0" y="466"/>
                  </a:cubicBezTo>
                  <a:cubicBezTo>
                    <a:pt x="0" y="688"/>
                    <a:pt x="160" y="870"/>
                    <a:pt x="369" y="919"/>
                  </a:cubicBezTo>
                  <a:lnTo>
                    <a:pt x="369" y="2574"/>
                  </a:lnTo>
                  <a:cubicBezTo>
                    <a:pt x="160" y="2623"/>
                    <a:pt x="0" y="2805"/>
                    <a:pt x="0" y="3027"/>
                  </a:cubicBezTo>
                  <a:cubicBezTo>
                    <a:pt x="0" y="3285"/>
                    <a:pt x="209" y="3493"/>
                    <a:pt x="466" y="3493"/>
                  </a:cubicBezTo>
                  <a:cubicBezTo>
                    <a:pt x="723" y="3493"/>
                    <a:pt x="932" y="3285"/>
                    <a:pt x="932" y="3027"/>
                  </a:cubicBezTo>
                  <a:cubicBezTo>
                    <a:pt x="932" y="2805"/>
                    <a:pt x="772" y="2623"/>
                    <a:pt x="564" y="2574"/>
                  </a:cubicBezTo>
                  <a:lnTo>
                    <a:pt x="564" y="1846"/>
                  </a:lnTo>
                  <a:lnTo>
                    <a:pt x="1713" y="1846"/>
                  </a:lnTo>
                  <a:lnTo>
                    <a:pt x="1713" y="2574"/>
                  </a:lnTo>
                  <a:cubicBezTo>
                    <a:pt x="1504" y="2623"/>
                    <a:pt x="1350" y="2805"/>
                    <a:pt x="1350" y="3027"/>
                  </a:cubicBezTo>
                  <a:cubicBezTo>
                    <a:pt x="1350" y="3285"/>
                    <a:pt x="1557" y="3493"/>
                    <a:pt x="1815" y="3493"/>
                  </a:cubicBezTo>
                  <a:cubicBezTo>
                    <a:pt x="2073" y="3493"/>
                    <a:pt x="2276" y="3285"/>
                    <a:pt x="2276" y="3027"/>
                  </a:cubicBezTo>
                  <a:cubicBezTo>
                    <a:pt x="2276" y="2805"/>
                    <a:pt x="2122" y="2623"/>
                    <a:pt x="1913" y="2574"/>
                  </a:cubicBezTo>
                  <a:lnTo>
                    <a:pt x="1913" y="1846"/>
                  </a:lnTo>
                  <a:lnTo>
                    <a:pt x="3063" y="1846"/>
                  </a:lnTo>
                  <a:lnTo>
                    <a:pt x="3063" y="2574"/>
                  </a:lnTo>
                  <a:cubicBezTo>
                    <a:pt x="2854" y="2623"/>
                    <a:pt x="2698" y="2805"/>
                    <a:pt x="2698" y="3027"/>
                  </a:cubicBezTo>
                  <a:cubicBezTo>
                    <a:pt x="2698" y="3285"/>
                    <a:pt x="2907" y="3493"/>
                    <a:pt x="3165" y="3493"/>
                  </a:cubicBezTo>
                  <a:cubicBezTo>
                    <a:pt x="3417" y="3493"/>
                    <a:pt x="3626" y="3285"/>
                    <a:pt x="3626" y="3027"/>
                  </a:cubicBezTo>
                  <a:cubicBezTo>
                    <a:pt x="3626" y="2805"/>
                    <a:pt x="3471" y="2623"/>
                    <a:pt x="3262" y="2574"/>
                  </a:cubicBezTo>
                  <a:lnTo>
                    <a:pt x="3262" y="919"/>
                  </a:lnTo>
                  <a:cubicBezTo>
                    <a:pt x="3471" y="870"/>
                    <a:pt x="3626" y="688"/>
                    <a:pt x="3626" y="466"/>
                  </a:cubicBezTo>
                  <a:cubicBezTo>
                    <a:pt x="3626" y="208"/>
                    <a:pt x="3417" y="0"/>
                    <a:pt x="3165" y="0"/>
                  </a:cubicBezTo>
                  <a:cubicBezTo>
                    <a:pt x="2907" y="0"/>
                    <a:pt x="2698" y="208"/>
                    <a:pt x="2698" y="466"/>
                  </a:cubicBezTo>
                  <a:cubicBezTo>
                    <a:pt x="2698" y="688"/>
                    <a:pt x="2854" y="870"/>
                    <a:pt x="3063" y="919"/>
                  </a:cubicBezTo>
                  <a:lnTo>
                    <a:pt x="3063" y="1646"/>
                  </a:lnTo>
                  <a:lnTo>
                    <a:pt x="1913" y="1646"/>
                  </a:lnTo>
                  <a:lnTo>
                    <a:pt x="1913" y="919"/>
                  </a:lnTo>
                  <a:cubicBezTo>
                    <a:pt x="2122" y="870"/>
                    <a:pt x="2276" y="688"/>
                    <a:pt x="2276" y="466"/>
                  </a:cubicBezTo>
                  <a:cubicBezTo>
                    <a:pt x="2276" y="208"/>
                    <a:pt x="2073" y="0"/>
                    <a:pt x="1815" y="0"/>
                  </a:cubicBezTo>
                  <a:cubicBezTo>
                    <a:pt x="1557" y="0"/>
                    <a:pt x="1350" y="208"/>
                    <a:pt x="1350" y="466"/>
                  </a:cubicBezTo>
                  <a:cubicBezTo>
                    <a:pt x="1350" y="688"/>
                    <a:pt x="1504" y="870"/>
                    <a:pt x="1713" y="919"/>
                  </a:cubicBezTo>
                  <a:lnTo>
                    <a:pt x="1713" y="1646"/>
                  </a:lnTo>
                  <a:lnTo>
                    <a:pt x="564" y="1646"/>
                  </a:lnTo>
                  <a:lnTo>
                    <a:pt x="564" y="919"/>
                  </a:lnTo>
                  <a:cubicBezTo>
                    <a:pt x="772" y="870"/>
                    <a:pt x="932" y="688"/>
                    <a:pt x="932" y="466"/>
                  </a:cubicBezTo>
                  <a:cubicBezTo>
                    <a:pt x="932" y="208"/>
                    <a:pt x="723" y="0"/>
                    <a:pt x="466" y="0"/>
                  </a:cubicBez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2"/>
            <p:cNvSpPr/>
            <p:nvPr/>
          </p:nvSpPr>
          <p:spPr>
            <a:xfrm>
              <a:off x="2030107" y="1298775"/>
              <a:ext cx="527271" cy="1055082"/>
            </a:xfrm>
            <a:custGeom>
              <a:rect b="b" l="l" r="r" t="t"/>
              <a:pathLst>
                <a:path extrusionOk="0" h="7826" w="3911">
                  <a:moveTo>
                    <a:pt x="0" y="1"/>
                  </a:moveTo>
                  <a:lnTo>
                    <a:pt x="0" y="1559"/>
                  </a:lnTo>
                  <a:lnTo>
                    <a:pt x="1692" y="1559"/>
                  </a:lnTo>
                  <a:cubicBezTo>
                    <a:pt x="2055" y="1559"/>
                    <a:pt x="2352" y="1856"/>
                    <a:pt x="2352" y="2221"/>
                  </a:cubicBezTo>
                  <a:lnTo>
                    <a:pt x="2352" y="5603"/>
                  </a:lnTo>
                  <a:cubicBezTo>
                    <a:pt x="2352" y="5970"/>
                    <a:pt x="2055" y="6269"/>
                    <a:pt x="1692" y="6269"/>
                  </a:cubicBezTo>
                  <a:lnTo>
                    <a:pt x="0" y="6269"/>
                  </a:lnTo>
                  <a:lnTo>
                    <a:pt x="0" y="7826"/>
                  </a:lnTo>
                  <a:cubicBezTo>
                    <a:pt x="2162" y="7826"/>
                    <a:pt x="3911" y="6073"/>
                    <a:pt x="3911" y="3911"/>
                  </a:cubicBezTo>
                  <a:cubicBezTo>
                    <a:pt x="3911" y="1754"/>
                    <a:pt x="2162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2"/>
            <p:cNvSpPr/>
            <p:nvPr/>
          </p:nvSpPr>
          <p:spPr>
            <a:xfrm>
              <a:off x="2030107" y="1508954"/>
              <a:ext cx="317226" cy="634990"/>
            </a:xfrm>
            <a:custGeom>
              <a:rect b="b" l="l" r="r" t="t"/>
              <a:pathLst>
                <a:path extrusionOk="0" h="4710" w="2353">
                  <a:moveTo>
                    <a:pt x="0" y="0"/>
                  </a:moveTo>
                  <a:lnTo>
                    <a:pt x="0" y="608"/>
                  </a:lnTo>
                  <a:cubicBezTo>
                    <a:pt x="258" y="608"/>
                    <a:pt x="461" y="816"/>
                    <a:pt x="461" y="1074"/>
                  </a:cubicBezTo>
                  <a:cubicBezTo>
                    <a:pt x="461" y="1296"/>
                    <a:pt x="307" y="1478"/>
                    <a:pt x="98" y="1527"/>
                  </a:cubicBezTo>
                  <a:lnTo>
                    <a:pt x="98" y="2254"/>
                  </a:lnTo>
                  <a:lnTo>
                    <a:pt x="1248" y="2254"/>
                  </a:lnTo>
                  <a:lnTo>
                    <a:pt x="1248" y="1527"/>
                  </a:lnTo>
                  <a:cubicBezTo>
                    <a:pt x="1016" y="1473"/>
                    <a:pt x="848" y="1248"/>
                    <a:pt x="893" y="990"/>
                  </a:cubicBezTo>
                  <a:cubicBezTo>
                    <a:pt x="924" y="803"/>
                    <a:pt x="1070" y="652"/>
                    <a:pt x="1256" y="617"/>
                  </a:cubicBezTo>
                  <a:cubicBezTo>
                    <a:pt x="1288" y="611"/>
                    <a:pt x="1319" y="608"/>
                    <a:pt x="1349" y="608"/>
                  </a:cubicBezTo>
                  <a:cubicBezTo>
                    <a:pt x="1605" y="608"/>
                    <a:pt x="1811" y="816"/>
                    <a:pt x="1811" y="1074"/>
                  </a:cubicBezTo>
                  <a:cubicBezTo>
                    <a:pt x="1811" y="1296"/>
                    <a:pt x="1656" y="1478"/>
                    <a:pt x="1447" y="1527"/>
                  </a:cubicBezTo>
                  <a:lnTo>
                    <a:pt x="1447" y="3182"/>
                  </a:lnTo>
                  <a:cubicBezTo>
                    <a:pt x="1682" y="3235"/>
                    <a:pt x="1846" y="3462"/>
                    <a:pt x="1807" y="3719"/>
                  </a:cubicBezTo>
                  <a:cubicBezTo>
                    <a:pt x="1776" y="3905"/>
                    <a:pt x="1625" y="4057"/>
                    <a:pt x="1443" y="4092"/>
                  </a:cubicBezTo>
                  <a:cubicBezTo>
                    <a:pt x="1411" y="4098"/>
                    <a:pt x="1379" y="4101"/>
                    <a:pt x="1349" y="4101"/>
                  </a:cubicBezTo>
                  <a:cubicBezTo>
                    <a:pt x="1092" y="4101"/>
                    <a:pt x="883" y="3892"/>
                    <a:pt x="883" y="3635"/>
                  </a:cubicBezTo>
                  <a:cubicBezTo>
                    <a:pt x="883" y="3413"/>
                    <a:pt x="1039" y="3231"/>
                    <a:pt x="1248" y="3182"/>
                  </a:cubicBezTo>
                  <a:lnTo>
                    <a:pt x="1248" y="2454"/>
                  </a:lnTo>
                  <a:lnTo>
                    <a:pt x="98" y="2454"/>
                  </a:lnTo>
                  <a:lnTo>
                    <a:pt x="98" y="3182"/>
                  </a:lnTo>
                  <a:cubicBezTo>
                    <a:pt x="307" y="3231"/>
                    <a:pt x="461" y="3413"/>
                    <a:pt x="461" y="3635"/>
                  </a:cubicBezTo>
                  <a:cubicBezTo>
                    <a:pt x="461" y="3893"/>
                    <a:pt x="258" y="4101"/>
                    <a:pt x="0" y="4101"/>
                  </a:cubicBezTo>
                  <a:lnTo>
                    <a:pt x="0" y="4710"/>
                  </a:lnTo>
                  <a:lnTo>
                    <a:pt x="1682" y="4710"/>
                  </a:lnTo>
                  <a:cubicBezTo>
                    <a:pt x="2051" y="4710"/>
                    <a:pt x="2352" y="4407"/>
                    <a:pt x="2352" y="4034"/>
                  </a:cubicBezTo>
                  <a:lnTo>
                    <a:pt x="2352" y="675"/>
                  </a:lnTo>
                  <a:cubicBezTo>
                    <a:pt x="2352" y="302"/>
                    <a:pt x="2051" y="0"/>
                    <a:pt x="1682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2"/>
            <p:cNvSpPr/>
            <p:nvPr/>
          </p:nvSpPr>
          <p:spPr>
            <a:xfrm>
              <a:off x="2030107" y="1590923"/>
              <a:ext cx="244289" cy="471052"/>
            </a:xfrm>
            <a:custGeom>
              <a:rect b="b" l="l" r="r" t="t"/>
              <a:pathLst>
                <a:path extrusionOk="0" h="3494" w="1812">
                  <a:moveTo>
                    <a:pt x="0" y="0"/>
                  </a:moveTo>
                  <a:lnTo>
                    <a:pt x="0" y="3493"/>
                  </a:lnTo>
                  <a:cubicBezTo>
                    <a:pt x="258" y="3493"/>
                    <a:pt x="461" y="3285"/>
                    <a:pt x="461" y="3027"/>
                  </a:cubicBezTo>
                  <a:cubicBezTo>
                    <a:pt x="461" y="2805"/>
                    <a:pt x="307" y="2623"/>
                    <a:pt x="98" y="2574"/>
                  </a:cubicBezTo>
                  <a:lnTo>
                    <a:pt x="98" y="1846"/>
                  </a:lnTo>
                  <a:lnTo>
                    <a:pt x="1248" y="1846"/>
                  </a:lnTo>
                  <a:lnTo>
                    <a:pt x="1248" y="2574"/>
                  </a:lnTo>
                  <a:cubicBezTo>
                    <a:pt x="1039" y="2623"/>
                    <a:pt x="883" y="2805"/>
                    <a:pt x="883" y="3027"/>
                  </a:cubicBezTo>
                  <a:cubicBezTo>
                    <a:pt x="883" y="3285"/>
                    <a:pt x="1092" y="3493"/>
                    <a:pt x="1350" y="3493"/>
                  </a:cubicBezTo>
                  <a:cubicBezTo>
                    <a:pt x="1602" y="3493"/>
                    <a:pt x="1811" y="3285"/>
                    <a:pt x="1811" y="3027"/>
                  </a:cubicBezTo>
                  <a:cubicBezTo>
                    <a:pt x="1811" y="2805"/>
                    <a:pt x="1656" y="2623"/>
                    <a:pt x="1447" y="2574"/>
                  </a:cubicBezTo>
                  <a:lnTo>
                    <a:pt x="1447" y="919"/>
                  </a:lnTo>
                  <a:cubicBezTo>
                    <a:pt x="1656" y="870"/>
                    <a:pt x="1811" y="688"/>
                    <a:pt x="1811" y="466"/>
                  </a:cubicBezTo>
                  <a:cubicBezTo>
                    <a:pt x="1811" y="208"/>
                    <a:pt x="1602" y="0"/>
                    <a:pt x="1350" y="0"/>
                  </a:cubicBezTo>
                  <a:cubicBezTo>
                    <a:pt x="1092" y="0"/>
                    <a:pt x="883" y="208"/>
                    <a:pt x="883" y="466"/>
                  </a:cubicBezTo>
                  <a:cubicBezTo>
                    <a:pt x="883" y="688"/>
                    <a:pt x="1039" y="870"/>
                    <a:pt x="1248" y="919"/>
                  </a:cubicBezTo>
                  <a:lnTo>
                    <a:pt x="1248" y="1646"/>
                  </a:lnTo>
                  <a:lnTo>
                    <a:pt x="98" y="1646"/>
                  </a:lnTo>
                  <a:lnTo>
                    <a:pt x="98" y="919"/>
                  </a:lnTo>
                  <a:cubicBezTo>
                    <a:pt x="307" y="870"/>
                    <a:pt x="461" y="688"/>
                    <a:pt x="461" y="466"/>
                  </a:cubicBezTo>
                  <a:cubicBezTo>
                    <a:pt x="461" y="208"/>
                    <a:pt x="258" y="0"/>
                    <a:pt x="0" y="0"/>
                  </a:cubicBezTo>
                  <a:close/>
                </a:path>
              </a:pathLst>
            </a:custGeom>
            <a:solidFill>
              <a:srgbClr val="50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2" name="Google Shape;1192;p12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Insights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Car Transmission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3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Insights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Condition per Price Segmentation</a:t>
            </a:r>
            <a:endParaRPr sz="1200"/>
          </a:p>
        </p:txBody>
      </p:sp>
      <p:pic>
        <p:nvPicPr>
          <p:cNvPr id="1198" name="Google Shape;11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25" y="1114300"/>
            <a:ext cx="6296499" cy="16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3"/>
          <p:cNvSpPr txBox="1"/>
          <p:nvPr/>
        </p:nvSpPr>
        <p:spPr>
          <a:xfrm>
            <a:off x="713225" y="3133125"/>
            <a:ext cx="7153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Setelah melakukan kategorisasi kondisi, kami mencoba melihat distribusinya terhadap harga yang sudah dilakukan segmentasi sebelumnya.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Mobil dengan kondisi `bad` menunjukkan harga mobil didominasi oleh segmen harga yang rendah (low) yaitu 87.5%, sedangkan masih ada beberapa orang yang menjual mobil dengan harga tinggi (high) sejumlah 108 (0.2%),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Mobil dengan kondisi `excellent` menunjukkan harga mobil didominasi oleh segmen harga sedang (medium) yaitu sebesar 76.5%, dan harga mobil dengan nilai rendah dan tinggi tidak memiliki gap yang begitu tinggi (dengan gap sebesar 2%).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0" name="Google Shape;1200;p13"/>
          <p:cNvSpPr txBox="1"/>
          <p:nvPr/>
        </p:nvSpPr>
        <p:spPr>
          <a:xfrm>
            <a:off x="7070425" y="1114300"/>
            <a:ext cx="1919400" cy="172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Melakukan kategorisasi terhadap kondisi mobil dengan rincian sebagai berikut: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 &lt; 1 = very bad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- 1 - 2 = bad 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- 2 - 3 = moderate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- 3 - 4 = good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- 4 - 5 = excellent</a:t>
            </a:r>
            <a:endParaRPr b="0" i="0" sz="1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14"/>
          <p:cNvGrpSpPr/>
          <p:nvPr/>
        </p:nvGrpSpPr>
        <p:grpSpPr>
          <a:xfrm>
            <a:off x="428272" y="1455838"/>
            <a:ext cx="3715427" cy="1456567"/>
            <a:chOff x="2597979" y="1949933"/>
            <a:chExt cx="3872253" cy="1518048"/>
          </a:xfrm>
        </p:grpSpPr>
        <p:sp>
          <p:nvSpPr>
            <p:cNvPr id="1206" name="Google Shape;1206;p14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5787994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39" name="Google Shape;1239;p14"/>
          <p:cNvCxnSpPr>
            <a:stCxn id="1240" idx="1"/>
          </p:cNvCxnSpPr>
          <p:nvPr/>
        </p:nvCxnSpPr>
        <p:spPr>
          <a:xfrm rot="10800000">
            <a:off x="2539253" y="2624378"/>
            <a:ext cx="1896600" cy="1209000"/>
          </a:xfrm>
          <a:prstGeom prst="bentConnector3">
            <a:avLst>
              <a:gd fmla="val 24581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41" name="Google Shape;1241;p14"/>
          <p:cNvSpPr/>
          <p:nvPr/>
        </p:nvSpPr>
        <p:spPr>
          <a:xfrm>
            <a:off x="9790747" y="3881418"/>
            <a:ext cx="701929" cy="664857"/>
          </a:xfrm>
          <a:custGeom>
            <a:rect b="b" l="l" r="r" t="t"/>
            <a:pathLst>
              <a:path extrusionOk="0" h="9500" w="9499">
                <a:moveTo>
                  <a:pt x="4749" y="1"/>
                </a:moveTo>
                <a:cubicBezTo>
                  <a:pt x="2131" y="1"/>
                  <a:pt x="1" y="2127"/>
                  <a:pt x="1" y="4751"/>
                </a:cubicBezTo>
                <a:cubicBezTo>
                  <a:pt x="1" y="7373"/>
                  <a:pt x="2131" y="9499"/>
                  <a:pt x="4749" y="9499"/>
                </a:cubicBezTo>
                <a:cubicBezTo>
                  <a:pt x="7373" y="9499"/>
                  <a:pt x="9498" y="7373"/>
                  <a:pt x="9498" y="4751"/>
                </a:cubicBezTo>
                <a:cubicBezTo>
                  <a:pt x="9498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14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Insights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Car Preferences</a:t>
            </a:r>
            <a:endParaRPr sz="1300"/>
          </a:p>
        </p:txBody>
      </p:sp>
      <p:sp>
        <p:nvSpPr>
          <p:cNvPr id="1243" name="Google Shape;1243;p14"/>
          <p:cNvSpPr txBox="1"/>
          <p:nvPr>
            <p:ph idx="1" type="subTitle"/>
          </p:nvPr>
        </p:nvSpPr>
        <p:spPr>
          <a:xfrm>
            <a:off x="-3773125" y="961900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LOYALTY</a:t>
            </a:r>
            <a:endParaRPr/>
          </a:p>
        </p:txBody>
      </p:sp>
      <p:sp>
        <p:nvSpPr>
          <p:cNvPr id="1244" name="Google Shape;1244;p14"/>
          <p:cNvSpPr txBox="1"/>
          <p:nvPr>
            <p:ph idx="3" type="subTitle"/>
          </p:nvPr>
        </p:nvSpPr>
        <p:spPr>
          <a:xfrm>
            <a:off x="1129675" y="3128300"/>
            <a:ext cx="25815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Ford dan Nissan merupakan brand mobil bekas yang paling banyak terjual.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Preferensi tertinggi tipe mobil berdasarkan mobil yang terjual adalah tipe sedan dan SUV. </a:t>
            </a:r>
            <a:endParaRPr/>
          </a:p>
        </p:txBody>
      </p:sp>
      <p:sp>
        <p:nvSpPr>
          <p:cNvPr id="1245" name="Google Shape;1245;p14"/>
          <p:cNvSpPr txBox="1"/>
          <p:nvPr>
            <p:ph idx="5" type="subTitle"/>
          </p:nvPr>
        </p:nvSpPr>
        <p:spPr>
          <a:xfrm>
            <a:off x="10558375" y="1619175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1246" name="Google Shape;1246;p14"/>
          <p:cNvSpPr txBox="1"/>
          <p:nvPr>
            <p:ph idx="6" type="subTitle"/>
          </p:nvPr>
        </p:nvSpPr>
        <p:spPr>
          <a:xfrm>
            <a:off x="10558494" y="3435493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1247" name="Google Shape;1247;p14"/>
          <p:cNvSpPr txBox="1"/>
          <p:nvPr>
            <p:ph idx="7" type="subTitle"/>
          </p:nvPr>
        </p:nvSpPr>
        <p:spPr>
          <a:xfrm>
            <a:off x="10558386" y="370303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248" name="Google Shape;1248;p14"/>
          <p:cNvSpPr txBox="1"/>
          <p:nvPr>
            <p:ph idx="8" type="subTitle"/>
          </p:nvPr>
        </p:nvSpPr>
        <p:spPr>
          <a:xfrm>
            <a:off x="10558266" y="1913026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249" name="Google Shape;1249;p14"/>
          <p:cNvSpPr/>
          <p:nvPr/>
        </p:nvSpPr>
        <p:spPr>
          <a:xfrm>
            <a:off x="308113" y="3139883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0" name="Google Shape;1250;p14"/>
          <p:cNvCxnSpPr>
            <a:stCxn id="1251" idx="1"/>
          </p:cNvCxnSpPr>
          <p:nvPr/>
        </p:nvCxnSpPr>
        <p:spPr>
          <a:xfrm flipH="1">
            <a:off x="2511900" y="1754488"/>
            <a:ext cx="1919700" cy="443100"/>
          </a:xfrm>
          <a:prstGeom prst="bentConnector3">
            <a:avLst>
              <a:gd fmla="val 24612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52" name="Google Shape;1252;p14"/>
          <p:cNvCxnSpPr/>
          <p:nvPr/>
        </p:nvCxnSpPr>
        <p:spPr>
          <a:xfrm>
            <a:off x="-1340707" y="1608279"/>
            <a:ext cx="1169100" cy="664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53" name="Google Shape;1253;p14"/>
          <p:cNvCxnSpPr/>
          <p:nvPr/>
        </p:nvCxnSpPr>
        <p:spPr>
          <a:xfrm rot="-5400000">
            <a:off x="-2056059" y="2931265"/>
            <a:ext cx="1061400" cy="789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54" name="Google Shape;1254;p14"/>
          <p:cNvSpPr/>
          <p:nvPr/>
        </p:nvSpPr>
        <p:spPr>
          <a:xfrm>
            <a:off x="-1832788" y="3698601"/>
            <a:ext cx="701929" cy="701931"/>
          </a:xfrm>
          <a:custGeom>
            <a:rect b="b" l="l" r="r" t="t"/>
            <a:pathLst>
              <a:path extrusionOk="0" h="9500" w="9499">
                <a:moveTo>
                  <a:pt x="4749" y="1"/>
                </a:moveTo>
                <a:cubicBezTo>
                  <a:pt x="2126" y="1"/>
                  <a:pt x="0" y="2127"/>
                  <a:pt x="0" y="4751"/>
                </a:cubicBezTo>
                <a:cubicBezTo>
                  <a:pt x="0" y="7373"/>
                  <a:pt x="2126" y="9499"/>
                  <a:pt x="4749" y="9499"/>
                </a:cubicBezTo>
                <a:cubicBezTo>
                  <a:pt x="7373" y="9499"/>
                  <a:pt x="9499" y="7373"/>
                  <a:pt x="9499" y="4751"/>
                </a:cubicBezTo>
                <a:cubicBezTo>
                  <a:pt x="9499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4"/>
          <p:cNvSpPr/>
          <p:nvPr/>
        </p:nvSpPr>
        <p:spPr>
          <a:xfrm>
            <a:off x="9958213" y="4030361"/>
            <a:ext cx="366995" cy="366982"/>
          </a:xfrm>
          <a:custGeom>
            <a:rect b="b" l="l" r="r" t="t"/>
            <a:pathLst>
              <a:path extrusionOk="0" h="5496" w="5496">
                <a:moveTo>
                  <a:pt x="2047" y="316"/>
                </a:moveTo>
                <a:lnTo>
                  <a:pt x="2047" y="316"/>
                </a:lnTo>
                <a:cubicBezTo>
                  <a:pt x="1820" y="538"/>
                  <a:pt x="1629" y="866"/>
                  <a:pt x="1496" y="1270"/>
                </a:cubicBezTo>
                <a:cubicBezTo>
                  <a:pt x="1230" y="1177"/>
                  <a:pt x="1027" y="1075"/>
                  <a:pt x="910" y="1012"/>
                </a:cubicBezTo>
                <a:cubicBezTo>
                  <a:pt x="1217" y="688"/>
                  <a:pt x="1607" y="445"/>
                  <a:pt x="2047" y="316"/>
                </a:cubicBezTo>
                <a:close/>
                <a:moveTo>
                  <a:pt x="3450" y="316"/>
                </a:moveTo>
                <a:lnTo>
                  <a:pt x="3450" y="316"/>
                </a:lnTo>
                <a:cubicBezTo>
                  <a:pt x="3866" y="440"/>
                  <a:pt x="4239" y="662"/>
                  <a:pt x="4542" y="964"/>
                </a:cubicBezTo>
                <a:cubicBezTo>
                  <a:pt x="4364" y="1092"/>
                  <a:pt x="4182" y="1190"/>
                  <a:pt x="4000" y="1270"/>
                </a:cubicBezTo>
                <a:cubicBezTo>
                  <a:pt x="3862" y="866"/>
                  <a:pt x="3676" y="538"/>
                  <a:pt x="3450" y="316"/>
                </a:cubicBezTo>
                <a:close/>
                <a:moveTo>
                  <a:pt x="2637" y="227"/>
                </a:moveTo>
                <a:lnTo>
                  <a:pt x="2637" y="1505"/>
                </a:lnTo>
                <a:cubicBezTo>
                  <a:pt x="2295" y="1487"/>
                  <a:pt x="1980" y="1421"/>
                  <a:pt x="1709" y="1341"/>
                </a:cubicBezTo>
                <a:cubicBezTo>
                  <a:pt x="1918" y="725"/>
                  <a:pt x="2256" y="299"/>
                  <a:pt x="2637" y="227"/>
                </a:cubicBezTo>
                <a:close/>
                <a:moveTo>
                  <a:pt x="2859" y="227"/>
                </a:moveTo>
                <a:cubicBezTo>
                  <a:pt x="3241" y="299"/>
                  <a:pt x="3583" y="733"/>
                  <a:pt x="3791" y="1350"/>
                </a:cubicBezTo>
                <a:cubicBezTo>
                  <a:pt x="3471" y="1456"/>
                  <a:pt x="3157" y="1505"/>
                  <a:pt x="2859" y="1510"/>
                </a:cubicBezTo>
                <a:lnTo>
                  <a:pt x="2859" y="227"/>
                </a:lnTo>
                <a:close/>
                <a:moveTo>
                  <a:pt x="765" y="1182"/>
                </a:moveTo>
                <a:cubicBezTo>
                  <a:pt x="884" y="1248"/>
                  <a:pt x="1115" y="1368"/>
                  <a:pt x="1435" y="1479"/>
                </a:cubicBezTo>
                <a:cubicBezTo>
                  <a:pt x="1337" y="1825"/>
                  <a:pt x="1279" y="2220"/>
                  <a:pt x="1270" y="2637"/>
                </a:cubicBezTo>
                <a:lnTo>
                  <a:pt x="222" y="2637"/>
                </a:lnTo>
                <a:cubicBezTo>
                  <a:pt x="245" y="2091"/>
                  <a:pt x="445" y="1585"/>
                  <a:pt x="765" y="1182"/>
                </a:cubicBezTo>
                <a:close/>
                <a:moveTo>
                  <a:pt x="1643" y="1545"/>
                </a:moveTo>
                <a:cubicBezTo>
                  <a:pt x="1936" y="1634"/>
                  <a:pt x="2273" y="1705"/>
                  <a:pt x="2637" y="1723"/>
                </a:cubicBezTo>
                <a:lnTo>
                  <a:pt x="2637" y="2637"/>
                </a:lnTo>
                <a:lnTo>
                  <a:pt x="1492" y="2637"/>
                </a:lnTo>
                <a:cubicBezTo>
                  <a:pt x="1501" y="2247"/>
                  <a:pt x="1554" y="1878"/>
                  <a:pt x="1643" y="1545"/>
                </a:cubicBezTo>
                <a:close/>
                <a:moveTo>
                  <a:pt x="3854" y="1559"/>
                </a:moveTo>
                <a:cubicBezTo>
                  <a:pt x="3942" y="1887"/>
                  <a:pt x="3995" y="2251"/>
                  <a:pt x="4004" y="2637"/>
                </a:cubicBezTo>
                <a:lnTo>
                  <a:pt x="2859" y="2637"/>
                </a:lnTo>
                <a:lnTo>
                  <a:pt x="2859" y="1727"/>
                </a:lnTo>
                <a:cubicBezTo>
                  <a:pt x="3178" y="1723"/>
                  <a:pt x="3516" y="1674"/>
                  <a:pt x="3854" y="1559"/>
                </a:cubicBezTo>
                <a:close/>
                <a:moveTo>
                  <a:pt x="4688" y="1128"/>
                </a:moveTo>
                <a:cubicBezTo>
                  <a:pt x="5034" y="1541"/>
                  <a:pt x="5251" y="2065"/>
                  <a:pt x="5274" y="2637"/>
                </a:cubicBezTo>
                <a:lnTo>
                  <a:pt x="4226" y="2637"/>
                </a:lnTo>
                <a:cubicBezTo>
                  <a:pt x="4217" y="2220"/>
                  <a:pt x="4159" y="1825"/>
                  <a:pt x="4062" y="1479"/>
                </a:cubicBezTo>
                <a:cubicBezTo>
                  <a:pt x="4275" y="1390"/>
                  <a:pt x="4483" y="1274"/>
                  <a:pt x="4688" y="1128"/>
                </a:cubicBezTo>
                <a:close/>
                <a:moveTo>
                  <a:pt x="2637" y="2855"/>
                </a:moveTo>
                <a:lnTo>
                  <a:pt x="2637" y="3587"/>
                </a:lnTo>
                <a:cubicBezTo>
                  <a:pt x="2608" y="3586"/>
                  <a:pt x="2579" y="3586"/>
                  <a:pt x="2550" y="3586"/>
                </a:cubicBezTo>
                <a:cubicBezTo>
                  <a:pt x="2243" y="3586"/>
                  <a:pt x="1918" y="3627"/>
                  <a:pt x="1590" y="3729"/>
                </a:cubicBezTo>
                <a:cubicBezTo>
                  <a:pt x="1533" y="3458"/>
                  <a:pt x="1496" y="3161"/>
                  <a:pt x="1492" y="2855"/>
                </a:cubicBezTo>
                <a:close/>
                <a:moveTo>
                  <a:pt x="4004" y="2855"/>
                </a:moveTo>
                <a:cubicBezTo>
                  <a:pt x="4000" y="3196"/>
                  <a:pt x="3956" y="3525"/>
                  <a:pt x="3885" y="3818"/>
                </a:cubicBezTo>
                <a:cubicBezTo>
                  <a:pt x="3596" y="3720"/>
                  <a:pt x="3245" y="3632"/>
                  <a:pt x="2859" y="3601"/>
                </a:cubicBezTo>
                <a:lnTo>
                  <a:pt x="2859" y="2855"/>
                </a:lnTo>
                <a:close/>
                <a:moveTo>
                  <a:pt x="1270" y="2855"/>
                </a:moveTo>
                <a:cubicBezTo>
                  <a:pt x="1279" y="3192"/>
                  <a:pt x="1314" y="3507"/>
                  <a:pt x="1381" y="3800"/>
                </a:cubicBezTo>
                <a:cubicBezTo>
                  <a:pt x="1142" y="3894"/>
                  <a:pt x="906" y="4017"/>
                  <a:pt x="675" y="4187"/>
                </a:cubicBezTo>
                <a:lnTo>
                  <a:pt x="671" y="4187"/>
                </a:lnTo>
                <a:cubicBezTo>
                  <a:pt x="404" y="3804"/>
                  <a:pt x="245" y="3351"/>
                  <a:pt x="222" y="2855"/>
                </a:cubicBezTo>
                <a:close/>
                <a:moveTo>
                  <a:pt x="5274" y="2855"/>
                </a:moveTo>
                <a:cubicBezTo>
                  <a:pt x="5251" y="3414"/>
                  <a:pt x="5048" y="3925"/>
                  <a:pt x="4714" y="4333"/>
                </a:cubicBezTo>
                <a:cubicBezTo>
                  <a:pt x="4749" y="4279"/>
                  <a:pt x="4732" y="4213"/>
                  <a:pt x="4683" y="4181"/>
                </a:cubicBezTo>
                <a:cubicBezTo>
                  <a:pt x="4675" y="4177"/>
                  <a:pt x="4452" y="4040"/>
                  <a:pt x="4093" y="3898"/>
                </a:cubicBezTo>
                <a:cubicBezTo>
                  <a:pt x="4173" y="3578"/>
                  <a:pt x="4217" y="3228"/>
                  <a:pt x="4226" y="2855"/>
                </a:cubicBezTo>
                <a:close/>
                <a:moveTo>
                  <a:pt x="1435" y="4017"/>
                </a:moveTo>
                <a:cubicBezTo>
                  <a:pt x="1568" y="4510"/>
                  <a:pt x="1785" y="4918"/>
                  <a:pt x="2047" y="5176"/>
                </a:cubicBezTo>
                <a:cubicBezTo>
                  <a:pt x="1554" y="5033"/>
                  <a:pt x="1123" y="4746"/>
                  <a:pt x="804" y="4359"/>
                </a:cubicBezTo>
                <a:cubicBezTo>
                  <a:pt x="1008" y="4213"/>
                  <a:pt x="1221" y="4101"/>
                  <a:pt x="1435" y="4017"/>
                </a:cubicBezTo>
                <a:close/>
                <a:moveTo>
                  <a:pt x="4036" y="4111"/>
                </a:moveTo>
                <a:cubicBezTo>
                  <a:pt x="4360" y="4240"/>
                  <a:pt x="4559" y="4363"/>
                  <a:pt x="4563" y="4368"/>
                </a:cubicBezTo>
                <a:cubicBezTo>
                  <a:pt x="4581" y="4379"/>
                  <a:pt x="4601" y="4384"/>
                  <a:pt x="4620" y="4384"/>
                </a:cubicBezTo>
                <a:cubicBezTo>
                  <a:pt x="4650" y="4384"/>
                  <a:pt x="4678" y="4372"/>
                  <a:pt x="4699" y="4352"/>
                </a:cubicBezTo>
                <a:lnTo>
                  <a:pt x="4699" y="4352"/>
                </a:lnTo>
                <a:cubicBezTo>
                  <a:pt x="4380" y="4742"/>
                  <a:pt x="3942" y="5032"/>
                  <a:pt x="3450" y="5176"/>
                </a:cubicBezTo>
                <a:cubicBezTo>
                  <a:pt x="3698" y="4932"/>
                  <a:pt x="3903" y="4564"/>
                  <a:pt x="4036" y="4111"/>
                </a:cubicBezTo>
                <a:close/>
                <a:moveTo>
                  <a:pt x="2587" y="3804"/>
                </a:moveTo>
                <a:cubicBezTo>
                  <a:pt x="2604" y="3804"/>
                  <a:pt x="2620" y="3804"/>
                  <a:pt x="2637" y="3804"/>
                </a:cubicBezTo>
                <a:lnTo>
                  <a:pt x="2637" y="5265"/>
                </a:lnTo>
                <a:cubicBezTo>
                  <a:pt x="2215" y="5189"/>
                  <a:pt x="1843" y="4666"/>
                  <a:pt x="1643" y="3942"/>
                </a:cubicBezTo>
                <a:cubicBezTo>
                  <a:pt x="1967" y="3841"/>
                  <a:pt x="2286" y="3804"/>
                  <a:pt x="2587" y="3804"/>
                </a:cubicBezTo>
                <a:close/>
                <a:moveTo>
                  <a:pt x="2859" y="3818"/>
                </a:moveTo>
                <a:cubicBezTo>
                  <a:pt x="3223" y="3853"/>
                  <a:pt x="3556" y="3937"/>
                  <a:pt x="3827" y="4031"/>
                </a:cubicBezTo>
                <a:cubicBezTo>
                  <a:pt x="3622" y="4710"/>
                  <a:pt x="3264" y="5189"/>
                  <a:pt x="2859" y="5265"/>
                </a:cubicBezTo>
                <a:lnTo>
                  <a:pt x="2859" y="3818"/>
                </a:lnTo>
                <a:close/>
                <a:moveTo>
                  <a:pt x="2748" y="0"/>
                </a:moveTo>
                <a:cubicBezTo>
                  <a:pt x="1905" y="0"/>
                  <a:pt x="1150" y="383"/>
                  <a:pt x="644" y="981"/>
                </a:cubicBezTo>
                <a:cubicBezTo>
                  <a:pt x="245" y="1461"/>
                  <a:pt x="1" y="2073"/>
                  <a:pt x="1" y="2749"/>
                </a:cubicBezTo>
                <a:cubicBezTo>
                  <a:pt x="1" y="4261"/>
                  <a:pt x="1234" y="5496"/>
                  <a:pt x="2748" y="5496"/>
                </a:cubicBezTo>
                <a:cubicBezTo>
                  <a:pt x="4262" y="5496"/>
                  <a:pt x="5495" y="4261"/>
                  <a:pt x="5495" y="2749"/>
                </a:cubicBezTo>
                <a:cubicBezTo>
                  <a:pt x="5495" y="1231"/>
                  <a:pt x="4262" y="0"/>
                  <a:pt x="2748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4"/>
          <p:cNvSpPr/>
          <p:nvPr/>
        </p:nvSpPr>
        <p:spPr>
          <a:xfrm>
            <a:off x="9790747" y="1403520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7" y="0"/>
                  <a:pt x="1" y="2125"/>
                  <a:pt x="1" y="4749"/>
                </a:cubicBezTo>
                <a:cubicBezTo>
                  <a:pt x="1" y="7371"/>
                  <a:pt x="2127" y="9498"/>
                  <a:pt x="4749" y="9498"/>
                </a:cubicBezTo>
                <a:cubicBezTo>
                  <a:pt x="7373" y="9498"/>
                  <a:pt x="9498" y="7371"/>
                  <a:pt x="9498" y="4749"/>
                </a:cubicBezTo>
                <a:cubicBezTo>
                  <a:pt x="9498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4"/>
          <p:cNvSpPr/>
          <p:nvPr/>
        </p:nvSpPr>
        <p:spPr>
          <a:xfrm>
            <a:off x="9971593" y="1583723"/>
            <a:ext cx="340240" cy="333999"/>
          </a:xfrm>
          <a:custGeom>
            <a:rect b="b" l="l" r="r" t="t"/>
            <a:pathLst>
              <a:path extrusionOk="0" h="6262" w="6379">
                <a:moveTo>
                  <a:pt x="1639" y="585"/>
                </a:moveTo>
                <a:cubicBezTo>
                  <a:pt x="1823" y="585"/>
                  <a:pt x="2002" y="628"/>
                  <a:pt x="2166" y="713"/>
                </a:cubicBezTo>
                <a:cubicBezTo>
                  <a:pt x="2553" y="913"/>
                  <a:pt x="2828" y="1321"/>
                  <a:pt x="2952" y="1876"/>
                </a:cubicBezTo>
                <a:cubicBezTo>
                  <a:pt x="2637" y="1934"/>
                  <a:pt x="2366" y="2107"/>
                  <a:pt x="2180" y="2351"/>
                </a:cubicBezTo>
                <a:cubicBezTo>
                  <a:pt x="1940" y="2196"/>
                  <a:pt x="1687" y="2151"/>
                  <a:pt x="1470" y="2116"/>
                </a:cubicBezTo>
                <a:cubicBezTo>
                  <a:pt x="1238" y="2075"/>
                  <a:pt x="1035" y="2040"/>
                  <a:pt x="853" y="1889"/>
                </a:cubicBezTo>
                <a:cubicBezTo>
                  <a:pt x="630" y="1708"/>
                  <a:pt x="622" y="1459"/>
                  <a:pt x="636" y="1326"/>
                </a:cubicBezTo>
                <a:cubicBezTo>
                  <a:pt x="657" y="1086"/>
                  <a:pt x="800" y="856"/>
                  <a:pt x="976" y="762"/>
                </a:cubicBezTo>
                <a:cubicBezTo>
                  <a:pt x="1196" y="644"/>
                  <a:pt x="1421" y="585"/>
                  <a:pt x="1639" y="585"/>
                </a:cubicBezTo>
                <a:close/>
                <a:moveTo>
                  <a:pt x="4914" y="572"/>
                </a:moveTo>
                <a:cubicBezTo>
                  <a:pt x="4942" y="572"/>
                  <a:pt x="4967" y="573"/>
                  <a:pt x="4989" y="576"/>
                </a:cubicBezTo>
                <a:cubicBezTo>
                  <a:pt x="5229" y="598"/>
                  <a:pt x="5464" y="740"/>
                  <a:pt x="5557" y="918"/>
                </a:cubicBezTo>
                <a:cubicBezTo>
                  <a:pt x="5775" y="1321"/>
                  <a:pt x="5788" y="1743"/>
                  <a:pt x="5602" y="2107"/>
                </a:cubicBezTo>
                <a:cubicBezTo>
                  <a:pt x="5407" y="2493"/>
                  <a:pt x="4998" y="2764"/>
                  <a:pt x="4444" y="2892"/>
                </a:cubicBezTo>
                <a:cubicBezTo>
                  <a:pt x="4385" y="2577"/>
                  <a:pt x="4213" y="2307"/>
                  <a:pt x="3969" y="2116"/>
                </a:cubicBezTo>
                <a:cubicBezTo>
                  <a:pt x="4124" y="1876"/>
                  <a:pt x="4168" y="1628"/>
                  <a:pt x="4204" y="1410"/>
                </a:cubicBezTo>
                <a:cubicBezTo>
                  <a:pt x="4243" y="1180"/>
                  <a:pt x="4274" y="975"/>
                  <a:pt x="4430" y="793"/>
                </a:cubicBezTo>
                <a:cubicBezTo>
                  <a:pt x="4581" y="609"/>
                  <a:pt x="4778" y="572"/>
                  <a:pt x="4914" y="572"/>
                </a:cubicBezTo>
                <a:close/>
                <a:moveTo>
                  <a:pt x="3192" y="2422"/>
                </a:moveTo>
                <a:cubicBezTo>
                  <a:pt x="3582" y="2422"/>
                  <a:pt x="3897" y="2741"/>
                  <a:pt x="3897" y="3128"/>
                </a:cubicBezTo>
                <a:cubicBezTo>
                  <a:pt x="3897" y="3519"/>
                  <a:pt x="3582" y="3838"/>
                  <a:pt x="3192" y="3838"/>
                </a:cubicBezTo>
                <a:cubicBezTo>
                  <a:pt x="2801" y="3838"/>
                  <a:pt x="2482" y="3519"/>
                  <a:pt x="2482" y="3128"/>
                </a:cubicBezTo>
                <a:cubicBezTo>
                  <a:pt x="2482" y="2741"/>
                  <a:pt x="2801" y="2422"/>
                  <a:pt x="3192" y="2422"/>
                </a:cubicBezTo>
                <a:close/>
                <a:moveTo>
                  <a:pt x="4204" y="3909"/>
                </a:moveTo>
                <a:cubicBezTo>
                  <a:pt x="4444" y="4064"/>
                  <a:pt x="4696" y="4109"/>
                  <a:pt x="4909" y="4144"/>
                </a:cubicBezTo>
                <a:cubicBezTo>
                  <a:pt x="5145" y="4185"/>
                  <a:pt x="5344" y="4220"/>
                  <a:pt x="5530" y="4371"/>
                </a:cubicBezTo>
                <a:cubicBezTo>
                  <a:pt x="5753" y="4552"/>
                  <a:pt x="5761" y="4801"/>
                  <a:pt x="5749" y="4930"/>
                </a:cubicBezTo>
                <a:cubicBezTo>
                  <a:pt x="5722" y="5174"/>
                  <a:pt x="5583" y="5404"/>
                  <a:pt x="5407" y="5498"/>
                </a:cubicBezTo>
                <a:cubicBezTo>
                  <a:pt x="5185" y="5616"/>
                  <a:pt x="4960" y="5675"/>
                  <a:pt x="4743" y="5675"/>
                </a:cubicBezTo>
                <a:cubicBezTo>
                  <a:pt x="4560" y="5675"/>
                  <a:pt x="4382" y="5632"/>
                  <a:pt x="4217" y="5547"/>
                </a:cubicBezTo>
                <a:cubicBezTo>
                  <a:pt x="3826" y="5347"/>
                  <a:pt x="3555" y="4939"/>
                  <a:pt x="3432" y="4384"/>
                </a:cubicBezTo>
                <a:cubicBezTo>
                  <a:pt x="3742" y="4326"/>
                  <a:pt x="4018" y="4153"/>
                  <a:pt x="4204" y="3909"/>
                </a:cubicBezTo>
                <a:close/>
                <a:moveTo>
                  <a:pt x="1935" y="3368"/>
                </a:moveTo>
                <a:cubicBezTo>
                  <a:pt x="1998" y="3683"/>
                  <a:pt x="2170" y="3953"/>
                  <a:pt x="2414" y="4144"/>
                </a:cubicBezTo>
                <a:cubicBezTo>
                  <a:pt x="2260" y="4384"/>
                  <a:pt x="2215" y="4632"/>
                  <a:pt x="2180" y="4850"/>
                </a:cubicBezTo>
                <a:cubicBezTo>
                  <a:pt x="2140" y="5080"/>
                  <a:pt x="2104" y="5285"/>
                  <a:pt x="1953" y="5467"/>
                </a:cubicBezTo>
                <a:cubicBezTo>
                  <a:pt x="1802" y="5651"/>
                  <a:pt x="1605" y="5688"/>
                  <a:pt x="1467" y="5688"/>
                </a:cubicBezTo>
                <a:cubicBezTo>
                  <a:pt x="1438" y="5688"/>
                  <a:pt x="1412" y="5687"/>
                  <a:pt x="1390" y="5684"/>
                </a:cubicBezTo>
                <a:cubicBezTo>
                  <a:pt x="1150" y="5662"/>
                  <a:pt x="919" y="5520"/>
                  <a:pt x="826" y="5342"/>
                </a:cubicBezTo>
                <a:cubicBezTo>
                  <a:pt x="609" y="4939"/>
                  <a:pt x="591" y="4513"/>
                  <a:pt x="777" y="4153"/>
                </a:cubicBezTo>
                <a:cubicBezTo>
                  <a:pt x="976" y="3767"/>
                  <a:pt x="1385" y="3496"/>
                  <a:pt x="1935" y="3368"/>
                </a:cubicBezTo>
                <a:close/>
                <a:moveTo>
                  <a:pt x="4908" y="0"/>
                </a:moveTo>
                <a:cubicBezTo>
                  <a:pt x="4548" y="0"/>
                  <a:pt x="4219" y="154"/>
                  <a:pt x="3991" y="430"/>
                </a:cubicBezTo>
                <a:cubicBezTo>
                  <a:pt x="3742" y="731"/>
                  <a:pt x="3688" y="1042"/>
                  <a:pt x="3639" y="1317"/>
                </a:cubicBezTo>
                <a:cubicBezTo>
                  <a:pt x="3609" y="1495"/>
                  <a:pt x="3586" y="1645"/>
                  <a:pt x="3512" y="1774"/>
                </a:cubicBezTo>
                <a:cubicBezTo>
                  <a:pt x="3352" y="1042"/>
                  <a:pt x="2974" y="491"/>
                  <a:pt x="2428" y="207"/>
                </a:cubicBezTo>
                <a:cubicBezTo>
                  <a:pt x="2182" y="80"/>
                  <a:pt x="1913" y="16"/>
                  <a:pt x="1637" y="16"/>
                </a:cubicBezTo>
                <a:cubicBezTo>
                  <a:pt x="1328" y="16"/>
                  <a:pt x="1011" y="96"/>
                  <a:pt x="710" y="256"/>
                </a:cubicBezTo>
                <a:cubicBezTo>
                  <a:pt x="364" y="442"/>
                  <a:pt x="111" y="838"/>
                  <a:pt x="67" y="1268"/>
                </a:cubicBezTo>
                <a:cubicBezTo>
                  <a:pt x="23" y="1686"/>
                  <a:pt x="177" y="2071"/>
                  <a:pt x="489" y="2329"/>
                </a:cubicBezTo>
                <a:cubicBezTo>
                  <a:pt x="790" y="2577"/>
                  <a:pt x="1101" y="2630"/>
                  <a:pt x="1376" y="2675"/>
                </a:cubicBezTo>
                <a:cubicBezTo>
                  <a:pt x="1558" y="2706"/>
                  <a:pt x="1705" y="2733"/>
                  <a:pt x="1838" y="2808"/>
                </a:cubicBezTo>
                <a:cubicBezTo>
                  <a:pt x="1105" y="2968"/>
                  <a:pt x="556" y="3345"/>
                  <a:pt x="271" y="3892"/>
                </a:cubicBezTo>
                <a:cubicBezTo>
                  <a:pt x="1" y="4415"/>
                  <a:pt x="18" y="5045"/>
                  <a:pt x="320" y="5609"/>
                </a:cubicBezTo>
                <a:cubicBezTo>
                  <a:pt x="502" y="5955"/>
                  <a:pt x="902" y="6208"/>
                  <a:pt x="1332" y="6252"/>
                </a:cubicBezTo>
                <a:cubicBezTo>
                  <a:pt x="1381" y="6256"/>
                  <a:pt x="1425" y="6262"/>
                  <a:pt x="1470" y="6262"/>
                </a:cubicBezTo>
                <a:cubicBezTo>
                  <a:pt x="1829" y="6262"/>
                  <a:pt x="2162" y="6106"/>
                  <a:pt x="2393" y="5830"/>
                </a:cubicBezTo>
                <a:cubicBezTo>
                  <a:pt x="2641" y="5529"/>
                  <a:pt x="2695" y="5218"/>
                  <a:pt x="2739" y="4943"/>
                </a:cubicBezTo>
                <a:cubicBezTo>
                  <a:pt x="2770" y="4765"/>
                  <a:pt x="2797" y="4615"/>
                  <a:pt x="2872" y="4486"/>
                </a:cubicBezTo>
                <a:cubicBezTo>
                  <a:pt x="3027" y="5218"/>
                  <a:pt x="3409" y="5769"/>
                  <a:pt x="3955" y="6053"/>
                </a:cubicBezTo>
                <a:cubicBezTo>
                  <a:pt x="4199" y="6176"/>
                  <a:pt x="4470" y="6244"/>
                  <a:pt x="4745" y="6244"/>
                </a:cubicBezTo>
                <a:cubicBezTo>
                  <a:pt x="5056" y="6244"/>
                  <a:pt x="5370" y="6164"/>
                  <a:pt x="5673" y="6004"/>
                </a:cubicBezTo>
                <a:cubicBezTo>
                  <a:pt x="6019" y="5818"/>
                  <a:pt x="6267" y="5422"/>
                  <a:pt x="6316" y="4992"/>
                </a:cubicBezTo>
                <a:cubicBezTo>
                  <a:pt x="6356" y="4574"/>
                  <a:pt x="6206" y="4189"/>
                  <a:pt x="5894" y="3931"/>
                </a:cubicBezTo>
                <a:cubicBezTo>
                  <a:pt x="5593" y="3683"/>
                  <a:pt x="5282" y="3630"/>
                  <a:pt x="5007" y="3585"/>
                </a:cubicBezTo>
                <a:cubicBezTo>
                  <a:pt x="4825" y="3554"/>
                  <a:pt x="4674" y="3527"/>
                  <a:pt x="4545" y="3452"/>
                </a:cubicBezTo>
                <a:cubicBezTo>
                  <a:pt x="5278" y="3292"/>
                  <a:pt x="5828" y="2915"/>
                  <a:pt x="6108" y="2368"/>
                </a:cubicBezTo>
                <a:cubicBezTo>
                  <a:pt x="6378" y="1845"/>
                  <a:pt x="6361" y="1215"/>
                  <a:pt x="6059" y="647"/>
                </a:cubicBezTo>
                <a:cubicBezTo>
                  <a:pt x="5876" y="305"/>
                  <a:pt x="5482" y="52"/>
                  <a:pt x="5047" y="8"/>
                </a:cubicBezTo>
                <a:cubicBezTo>
                  <a:pt x="5000" y="3"/>
                  <a:pt x="4954" y="0"/>
                  <a:pt x="4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8" name="Google Shape;1258;p14"/>
          <p:cNvGrpSpPr/>
          <p:nvPr/>
        </p:nvGrpSpPr>
        <p:grpSpPr>
          <a:xfrm>
            <a:off x="-1590147" y="3842537"/>
            <a:ext cx="216646" cy="414041"/>
            <a:chOff x="2537588" y="3575379"/>
            <a:chExt cx="295561" cy="564857"/>
          </a:xfrm>
        </p:grpSpPr>
        <p:sp>
          <p:nvSpPr>
            <p:cNvPr id="1259" name="Google Shape;1259;p14"/>
            <p:cNvSpPr/>
            <p:nvPr/>
          </p:nvSpPr>
          <p:spPr>
            <a:xfrm>
              <a:off x="2616100" y="3575379"/>
              <a:ext cx="137667" cy="137667"/>
            </a:xfrm>
            <a:custGeom>
              <a:rect b="b" l="l" r="r" t="t"/>
              <a:pathLst>
                <a:path extrusionOk="0" h="1892" w="1892">
                  <a:moveTo>
                    <a:pt x="945" y="568"/>
                  </a:moveTo>
                  <a:cubicBezTo>
                    <a:pt x="1154" y="568"/>
                    <a:pt x="1322" y="737"/>
                    <a:pt x="1322" y="945"/>
                  </a:cubicBezTo>
                  <a:cubicBezTo>
                    <a:pt x="1322" y="1150"/>
                    <a:pt x="1154" y="1318"/>
                    <a:pt x="945" y="1318"/>
                  </a:cubicBezTo>
                  <a:cubicBezTo>
                    <a:pt x="736" y="1318"/>
                    <a:pt x="568" y="1150"/>
                    <a:pt x="568" y="945"/>
                  </a:cubicBezTo>
                  <a:cubicBezTo>
                    <a:pt x="568" y="737"/>
                    <a:pt x="736" y="568"/>
                    <a:pt x="945" y="568"/>
                  </a:cubicBezTo>
                  <a:close/>
                  <a:moveTo>
                    <a:pt x="945" y="0"/>
                  </a:moveTo>
                  <a:cubicBezTo>
                    <a:pt x="422" y="0"/>
                    <a:pt x="0" y="422"/>
                    <a:pt x="0" y="945"/>
                  </a:cubicBezTo>
                  <a:cubicBezTo>
                    <a:pt x="0" y="1465"/>
                    <a:pt x="422" y="1891"/>
                    <a:pt x="945" y="1891"/>
                  </a:cubicBezTo>
                  <a:cubicBezTo>
                    <a:pt x="1465" y="1891"/>
                    <a:pt x="1891" y="1465"/>
                    <a:pt x="1891" y="945"/>
                  </a:cubicBezTo>
                  <a:cubicBezTo>
                    <a:pt x="1891" y="422"/>
                    <a:pt x="1465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2537588" y="3656291"/>
              <a:ext cx="295561" cy="302474"/>
            </a:xfrm>
            <a:custGeom>
              <a:rect b="b" l="l" r="r" t="t"/>
              <a:pathLst>
                <a:path extrusionOk="0" h="4157" w="4062">
                  <a:moveTo>
                    <a:pt x="2060" y="1631"/>
                  </a:moveTo>
                  <a:lnTo>
                    <a:pt x="1336" y="2385"/>
                  </a:lnTo>
                  <a:lnTo>
                    <a:pt x="1336" y="1986"/>
                  </a:lnTo>
                  <a:cubicBezTo>
                    <a:pt x="1336" y="1791"/>
                    <a:pt x="1496" y="1631"/>
                    <a:pt x="1692" y="1631"/>
                  </a:cubicBezTo>
                  <a:close/>
                  <a:moveTo>
                    <a:pt x="2673" y="1813"/>
                  </a:moveTo>
                  <a:cubicBezTo>
                    <a:pt x="2700" y="1867"/>
                    <a:pt x="2717" y="1924"/>
                    <a:pt x="2717" y="1986"/>
                  </a:cubicBezTo>
                  <a:lnTo>
                    <a:pt x="2717" y="3584"/>
                  </a:lnTo>
                  <a:lnTo>
                    <a:pt x="1336" y="3584"/>
                  </a:lnTo>
                  <a:lnTo>
                    <a:pt x="1336" y="3207"/>
                  </a:lnTo>
                  <a:lnTo>
                    <a:pt x="2673" y="1813"/>
                  </a:lnTo>
                  <a:close/>
                  <a:moveTo>
                    <a:pt x="3747" y="1"/>
                  </a:moveTo>
                  <a:cubicBezTo>
                    <a:pt x="3672" y="1"/>
                    <a:pt x="3597" y="30"/>
                    <a:pt x="3542" y="87"/>
                  </a:cubicBezTo>
                  <a:lnTo>
                    <a:pt x="2583" y="1090"/>
                  </a:lnTo>
                  <a:cubicBezTo>
                    <a:pt x="2513" y="1072"/>
                    <a:pt x="2438" y="1058"/>
                    <a:pt x="2362" y="1058"/>
                  </a:cubicBezTo>
                  <a:lnTo>
                    <a:pt x="1692" y="1058"/>
                  </a:lnTo>
                  <a:cubicBezTo>
                    <a:pt x="1182" y="1058"/>
                    <a:pt x="768" y="1476"/>
                    <a:pt x="768" y="1986"/>
                  </a:cubicBezTo>
                  <a:lnTo>
                    <a:pt x="768" y="2981"/>
                  </a:lnTo>
                  <a:lnTo>
                    <a:pt x="103" y="3673"/>
                  </a:lnTo>
                  <a:cubicBezTo>
                    <a:pt x="23" y="3757"/>
                    <a:pt x="0" y="3877"/>
                    <a:pt x="45" y="3983"/>
                  </a:cubicBezTo>
                  <a:cubicBezTo>
                    <a:pt x="90" y="4086"/>
                    <a:pt x="191" y="4157"/>
                    <a:pt x="307" y="4157"/>
                  </a:cubicBezTo>
                  <a:lnTo>
                    <a:pt x="3747" y="4157"/>
                  </a:lnTo>
                  <a:cubicBezTo>
                    <a:pt x="3902" y="4157"/>
                    <a:pt x="4031" y="4028"/>
                    <a:pt x="4031" y="3872"/>
                  </a:cubicBezTo>
                  <a:cubicBezTo>
                    <a:pt x="4031" y="3713"/>
                    <a:pt x="3902" y="3584"/>
                    <a:pt x="3747" y="3584"/>
                  </a:cubicBezTo>
                  <a:lnTo>
                    <a:pt x="3285" y="3584"/>
                  </a:lnTo>
                  <a:lnTo>
                    <a:pt x="3285" y="1986"/>
                  </a:lnTo>
                  <a:cubicBezTo>
                    <a:pt x="3285" y="1760"/>
                    <a:pt x="3206" y="1556"/>
                    <a:pt x="3072" y="1396"/>
                  </a:cubicBezTo>
                  <a:lnTo>
                    <a:pt x="3951" y="482"/>
                  </a:lnTo>
                  <a:cubicBezTo>
                    <a:pt x="4062" y="366"/>
                    <a:pt x="4058" y="189"/>
                    <a:pt x="3942" y="78"/>
                  </a:cubicBezTo>
                  <a:cubicBezTo>
                    <a:pt x="3888" y="26"/>
                    <a:pt x="3817" y="1"/>
                    <a:pt x="3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2576007" y="3984233"/>
              <a:ext cx="41766" cy="156003"/>
            </a:xfrm>
            <a:custGeom>
              <a:rect b="b" l="l" r="r" t="t"/>
              <a:pathLst>
                <a:path extrusionOk="0" h="2144" w="574">
                  <a:moveTo>
                    <a:pt x="289" y="0"/>
                  </a:moveTo>
                  <a:cubicBezTo>
                    <a:pt x="130" y="0"/>
                    <a:pt x="1" y="129"/>
                    <a:pt x="1" y="285"/>
                  </a:cubicBezTo>
                  <a:lnTo>
                    <a:pt x="1" y="1860"/>
                  </a:lnTo>
                  <a:cubicBezTo>
                    <a:pt x="1" y="2016"/>
                    <a:pt x="130" y="2144"/>
                    <a:pt x="289" y="2144"/>
                  </a:cubicBezTo>
                  <a:cubicBezTo>
                    <a:pt x="445" y="2144"/>
                    <a:pt x="574" y="2016"/>
                    <a:pt x="574" y="1860"/>
                  </a:cubicBezTo>
                  <a:lnTo>
                    <a:pt x="574" y="285"/>
                  </a:lnTo>
                  <a:cubicBezTo>
                    <a:pt x="574" y="129"/>
                    <a:pt x="445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2752385" y="3984233"/>
              <a:ext cx="41766" cy="156003"/>
            </a:xfrm>
            <a:custGeom>
              <a:rect b="b" l="l" r="r" t="t"/>
              <a:pathLst>
                <a:path extrusionOk="0" h="2144" w="574">
                  <a:moveTo>
                    <a:pt x="284" y="0"/>
                  </a:moveTo>
                  <a:cubicBezTo>
                    <a:pt x="129" y="0"/>
                    <a:pt x="0" y="129"/>
                    <a:pt x="0" y="285"/>
                  </a:cubicBezTo>
                  <a:lnTo>
                    <a:pt x="0" y="1860"/>
                  </a:lnTo>
                  <a:cubicBezTo>
                    <a:pt x="0" y="2016"/>
                    <a:pt x="129" y="2144"/>
                    <a:pt x="284" y="2144"/>
                  </a:cubicBezTo>
                  <a:cubicBezTo>
                    <a:pt x="444" y="2144"/>
                    <a:pt x="573" y="2016"/>
                    <a:pt x="573" y="1860"/>
                  </a:cubicBezTo>
                  <a:lnTo>
                    <a:pt x="573" y="285"/>
                  </a:lnTo>
                  <a:cubicBezTo>
                    <a:pt x="573" y="129"/>
                    <a:pt x="444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3" name="Google Shape;1263;p14"/>
          <p:cNvGrpSpPr/>
          <p:nvPr/>
        </p:nvGrpSpPr>
        <p:grpSpPr>
          <a:xfrm>
            <a:off x="475582" y="3300988"/>
            <a:ext cx="367001" cy="337343"/>
            <a:chOff x="787849" y="2877513"/>
            <a:chExt cx="500683" cy="460223"/>
          </a:xfrm>
        </p:grpSpPr>
        <p:sp>
          <p:nvSpPr>
            <p:cNvPr id="1264" name="Google Shape;1264;p14"/>
            <p:cNvSpPr/>
            <p:nvPr/>
          </p:nvSpPr>
          <p:spPr>
            <a:xfrm>
              <a:off x="910237" y="2877513"/>
              <a:ext cx="255833" cy="337836"/>
            </a:xfrm>
            <a:custGeom>
              <a:rect b="b" l="l" r="r" t="t"/>
              <a:pathLst>
                <a:path extrusionOk="0" h="4643" w="3516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787849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176405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853118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127945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853118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1127945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1017490" y="3225609"/>
              <a:ext cx="41402" cy="112127"/>
            </a:xfrm>
            <a:custGeom>
              <a:rect b="b" l="l" r="r" t="t"/>
              <a:pathLst>
                <a:path extrusionOk="0" h="1541" w="569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1" name="Google Shape;12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600" y="854500"/>
            <a:ext cx="3891022" cy="17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4"/>
          <p:cNvSpPr txBox="1"/>
          <p:nvPr>
            <p:ph idx="1" type="subTitle"/>
          </p:nvPr>
        </p:nvSpPr>
        <p:spPr>
          <a:xfrm>
            <a:off x="4431600" y="698800"/>
            <a:ext cx="38910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 10 CAR SOLD</a:t>
            </a:r>
            <a:endParaRPr/>
          </a:p>
        </p:txBody>
      </p:sp>
      <p:pic>
        <p:nvPicPr>
          <p:cNvPr id="1240" name="Google Shape;124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5853" y="2942923"/>
            <a:ext cx="3891024" cy="17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4"/>
          <p:cNvSpPr txBox="1"/>
          <p:nvPr>
            <p:ph idx="1" type="subTitle"/>
          </p:nvPr>
        </p:nvSpPr>
        <p:spPr>
          <a:xfrm>
            <a:off x="4431600" y="2806875"/>
            <a:ext cx="38910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 10 CAR TYPE PREFERENCES</a:t>
            </a:r>
            <a:endParaRPr/>
          </a:p>
        </p:txBody>
      </p:sp>
      <p:sp>
        <p:nvSpPr>
          <p:cNvPr id="1274" name="Google Shape;1274;p14"/>
          <p:cNvSpPr/>
          <p:nvPr/>
        </p:nvSpPr>
        <p:spPr>
          <a:xfrm>
            <a:off x="308113" y="4047033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5" name="Google Shape;1275;p14"/>
          <p:cNvGrpSpPr/>
          <p:nvPr/>
        </p:nvGrpSpPr>
        <p:grpSpPr>
          <a:xfrm>
            <a:off x="475582" y="4208138"/>
            <a:ext cx="367001" cy="337343"/>
            <a:chOff x="787849" y="2877513"/>
            <a:chExt cx="500683" cy="460223"/>
          </a:xfrm>
        </p:grpSpPr>
        <p:sp>
          <p:nvSpPr>
            <p:cNvPr id="1276" name="Google Shape;1276;p14"/>
            <p:cNvSpPr/>
            <p:nvPr/>
          </p:nvSpPr>
          <p:spPr>
            <a:xfrm>
              <a:off x="910237" y="2877513"/>
              <a:ext cx="255833" cy="337836"/>
            </a:xfrm>
            <a:custGeom>
              <a:rect b="b" l="l" r="r" t="t"/>
              <a:pathLst>
                <a:path extrusionOk="0" h="4643" w="3516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4"/>
            <p:cNvSpPr/>
            <p:nvPr/>
          </p:nvSpPr>
          <p:spPr>
            <a:xfrm>
              <a:off x="787849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4"/>
            <p:cNvSpPr/>
            <p:nvPr/>
          </p:nvSpPr>
          <p:spPr>
            <a:xfrm>
              <a:off x="1176405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853118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1127945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853118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1127945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4"/>
            <p:cNvSpPr/>
            <p:nvPr/>
          </p:nvSpPr>
          <p:spPr>
            <a:xfrm>
              <a:off x="1017490" y="3225609"/>
              <a:ext cx="41402" cy="112127"/>
            </a:xfrm>
            <a:custGeom>
              <a:rect b="b" l="l" r="r" t="t"/>
              <a:pathLst>
                <a:path extrusionOk="0" h="1541" w="569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5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Insights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State Distribution per Price Segmentation</a:t>
            </a:r>
            <a:endParaRPr sz="2000"/>
          </a:p>
        </p:txBody>
      </p:sp>
      <p:pic>
        <p:nvPicPr>
          <p:cNvPr id="1289" name="Google Shape;12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427" y="1081200"/>
            <a:ext cx="4225450" cy="32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5"/>
          <p:cNvSpPr txBox="1"/>
          <p:nvPr/>
        </p:nvSpPr>
        <p:spPr>
          <a:xfrm>
            <a:off x="5151075" y="1081200"/>
            <a:ext cx="364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Distribusi </a:t>
            </a:r>
            <a:r>
              <a:rPr b="1" i="0" lang="en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state</a:t>
            </a:r>
            <a:r>
              <a:rPr b="0" i="0" lang="en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menunjukan bahwa harga jual mobil berdasarkan segmennya memiliki persebaran rasio per segmen harga relatif seimbang (tidak ada perbedaan).</a:t>
            </a:r>
            <a:endParaRPr b="0" i="0" sz="1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6"/>
          <p:cNvSpPr txBox="1"/>
          <p:nvPr>
            <p:ph idx="1" type="subTitle"/>
          </p:nvPr>
        </p:nvSpPr>
        <p:spPr>
          <a:xfrm>
            <a:off x="321133" y="2330778"/>
            <a:ext cx="3206400" cy="3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Top 10 Car Sold (by color)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6" name="Google Shape;1296;p16"/>
          <p:cNvSpPr txBox="1"/>
          <p:nvPr>
            <p:ph idx="4294967295" type="subTitle"/>
          </p:nvPr>
        </p:nvSpPr>
        <p:spPr>
          <a:xfrm>
            <a:off x="321125" y="2693175"/>
            <a:ext cx="4176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Hasil Pengamatan : </a:t>
            </a:r>
            <a:endParaRPr b="0" i="0" sz="12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Mobil yang paling banyak terjual adalah mobil dengan warna hitam diikuti dengan warna putih.</a:t>
            </a:r>
            <a:endParaRPr b="0" i="0" sz="12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7" name="Google Shape;12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24" y="802376"/>
            <a:ext cx="3206434" cy="152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650" y="802375"/>
            <a:ext cx="3007499" cy="15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6"/>
          <p:cNvSpPr txBox="1"/>
          <p:nvPr>
            <p:ph idx="1" type="subTitle"/>
          </p:nvPr>
        </p:nvSpPr>
        <p:spPr>
          <a:xfrm>
            <a:off x="4736657" y="2330819"/>
            <a:ext cx="3007500" cy="3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Top 10 Car Sold (by Interior)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0" name="Google Shape;1300;p16"/>
          <p:cNvSpPr txBox="1"/>
          <p:nvPr>
            <p:ph type="title"/>
          </p:nvPr>
        </p:nvSpPr>
        <p:spPr>
          <a:xfrm>
            <a:off x="321125" y="174067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Insights : Color and Interior</a:t>
            </a:r>
            <a:endParaRPr/>
          </a:p>
        </p:txBody>
      </p:sp>
      <p:sp>
        <p:nvSpPr>
          <p:cNvPr id="1301" name="Google Shape;1301;p16"/>
          <p:cNvSpPr txBox="1"/>
          <p:nvPr>
            <p:ph idx="4294967295" type="subTitle"/>
          </p:nvPr>
        </p:nvSpPr>
        <p:spPr>
          <a:xfrm>
            <a:off x="4736650" y="2693175"/>
            <a:ext cx="41766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Hasil Pengamatan : </a:t>
            </a:r>
            <a:endParaRPr b="0" i="0" sz="12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Distribusi interior black dan gray terlihat paling significant dibandingkan interior lainnya.</a:t>
            </a:r>
            <a:endParaRPr b="0" i="0" sz="12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02" name="Google Shape;130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3221" y="3637283"/>
            <a:ext cx="3533326" cy="12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6"/>
          <p:cNvSpPr txBox="1"/>
          <p:nvPr/>
        </p:nvSpPr>
        <p:spPr>
          <a:xfrm>
            <a:off x="1251750" y="4904200"/>
            <a:ext cx="725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https://www.carhistory.com.au/news-and-media/infographic-used-car-survey-2016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oogle Shape;1308;p17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309" name="Google Shape;1309;p17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7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1" name="Google Shape;1311;p17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312" name="Google Shape;1312;p17"/>
          <p:cNvPicPr preferRelativeResize="0"/>
          <p:nvPr/>
        </p:nvPicPr>
        <p:blipFill rotWithShape="1">
          <a:blip r:embed="rId3">
            <a:alphaModFix/>
          </a:blip>
          <a:srcRect b="0" l="2971" r="37715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7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4" name="Google Shape;1314;p17"/>
          <p:cNvGrpSpPr/>
          <p:nvPr/>
        </p:nvGrpSpPr>
        <p:grpSpPr>
          <a:xfrm>
            <a:off x="1907201" y="2793687"/>
            <a:ext cx="978332" cy="1800951"/>
            <a:chOff x="4572011" y="858924"/>
            <a:chExt cx="1576938" cy="2835696"/>
          </a:xfrm>
        </p:grpSpPr>
        <p:sp>
          <p:nvSpPr>
            <p:cNvPr id="1315" name="Google Shape;1315;p17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9" name="Google Shape;1319;p17"/>
          <p:cNvSpPr txBox="1"/>
          <p:nvPr>
            <p:ph idx="1" type="subTitle"/>
          </p:nvPr>
        </p:nvSpPr>
        <p:spPr>
          <a:xfrm>
            <a:off x="357113" y="1538263"/>
            <a:ext cx="40785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Data Pre-Processing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8"/>
          <p:cNvSpPr txBox="1"/>
          <p:nvPr/>
        </p:nvSpPr>
        <p:spPr>
          <a:xfrm>
            <a:off x="5833500" y="662225"/>
            <a:ext cx="2562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37150" spcFirstLastPara="1" rIns="182875" wrap="square" tIns="18287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558811 baris, 16 kolom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Tipe data sudah sesuai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Tidak ada data duplikat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325" name="Google Shape;1325;p18"/>
          <p:cNvGrpSpPr/>
          <p:nvPr/>
        </p:nvGrpSpPr>
        <p:grpSpPr>
          <a:xfrm>
            <a:off x="6904790" y="-2025576"/>
            <a:ext cx="1578118" cy="1560060"/>
            <a:chOff x="660016" y="1404525"/>
            <a:chExt cx="2439510" cy="2430000"/>
          </a:xfrm>
        </p:grpSpPr>
        <p:sp>
          <p:nvSpPr>
            <p:cNvPr id="1326" name="Google Shape;1326;p18"/>
            <p:cNvSpPr/>
            <p:nvPr/>
          </p:nvSpPr>
          <p:spPr>
            <a:xfrm>
              <a:off x="2484451" y="2761592"/>
              <a:ext cx="615075" cy="900622"/>
            </a:xfrm>
            <a:custGeom>
              <a:rect b="b" l="l" r="r" t="t"/>
              <a:pathLst>
                <a:path extrusionOk="0" h="2744" w="1874">
                  <a:moveTo>
                    <a:pt x="1" y="1"/>
                  </a:moveTo>
                  <a:lnTo>
                    <a:pt x="1" y="2744"/>
                  </a:lnTo>
                  <a:lnTo>
                    <a:pt x="440" y="2744"/>
                  </a:lnTo>
                  <a:cubicBezTo>
                    <a:pt x="528" y="2744"/>
                    <a:pt x="608" y="2704"/>
                    <a:pt x="661" y="2633"/>
                  </a:cubicBezTo>
                  <a:lnTo>
                    <a:pt x="1820" y="699"/>
                  </a:lnTo>
                  <a:cubicBezTo>
                    <a:pt x="1855" y="654"/>
                    <a:pt x="1874" y="596"/>
                    <a:pt x="1874" y="533"/>
                  </a:cubicBezTo>
                  <a:lnTo>
                    <a:pt x="1874" y="334"/>
                  </a:lnTo>
                  <a:cubicBezTo>
                    <a:pt x="1874" y="152"/>
                    <a:pt x="1722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2484451" y="1605293"/>
              <a:ext cx="615075" cy="900622"/>
            </a:xfrm>
            <a:custGeom>
              <a:rect b="b" l="l" r="r" t="t"/>
              <a:pathLst>
                <a:path extrusionOk="0" h="2744" w="1874">
                  <a:moveTo>
                    <a:pt x="1" y="0"/>
                  </a:moveTo>
                  <a:lnTo>
                    <a:pt x="1" y="2743"/>
                  </a:lnTo>
                  <a:lnTo>
                    <a:pt x="440" y="2743"/>
                  </a:lnTo>
                  <a:cubicBezTo>
                    <a:pt x="528" y="2743"/>
                    <a:pt x="608" y="2704"/>
                    <a:pt x="661" y="2632"/>
                  </a:cubicBezTo>
                  <a:lnTo>
                    <a:pt x="1820" y="697"/>
                  </a:lnTo>
                  <a:cubicBezTo>
                    <a:pt x="1855" y="653"/>
                    <a:pt x="1874" y="594"/>
                    <a:pt x="1874" y="537"/>
                  </a:cubicBezTo>
                  <a:lnTo>
                    <a:pt x="1874" y="338"/>
                  </a:lnTo>
                  <a:cubicBezTo>
                    <a:pt x="1874" y="151"/>
                    <a:pt x="1722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1200550" y="1404525"/>
              <a:ext cx="1360200" cy="2430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8"/>
            <p:cNvSpPr/>
            <p:nvPr/>
          </p:nvSpPr>
          <p:spPr>
            <a:xfrm>
              <a:off x="660016" y="2761592"/>
              <a:ext cx="734545" cy="900622"/>
            </a:xfrm>
            <a:custGeom>
              <a:rect b="b" l="l" r="r" t="t"/>
              <a:pathLst>
                <a:path extrusionOk="0" h="2744" w="2238">
                  <a:moveTo>
                    <a:pt x="338" y="1"/>
                  </a:moveTo>
                  <a:cubicBezTo>
                    <a:pt x="151" y="1"/>
                    <a:pt x="0" y="152"/>
                    <a:pt x="0" y="334"/>
                  </a:cubicBezTo>
                  <a:lnTo>
                    <a:pt x="0" y="533"/>
                  </a:lnTo>
                  <a:cubicBezTo>
                    <a:pt x="0" y="596"/>
                    <a:pt x="18" y="654"/>
                    <a:pt x="53" y="699"/>
                  </a:cubicBezTo>
                  <a:lnTo>
                    <a:pt x="1212" y="2633"/>
                  </a:lnTo>
                  <a:cubicBezTo>
                    <a:pt x="1266" y="2704"/>
                    <a:pt x="1346" y="2744"/>
                    <a:pt x="1434" y="2744"/>
                  </a:cubicBezTo>
                  <a:lnTo>
                    <a:pt x="1901" y="2744"/>
                  </a:lnTo>
                  <a:cubicBezTo>
                    <a:pt x="2087" y="2744"/>
                    <a:pt x="2237" y="2594"/>
                    <a:pt x="2237" y="2407"/>
                  </a:cubicBezTo>
                  <a:lnTo>
                    <a:pt x="2237" y="334"/>
                  </a:lnTo>
                  <a:cubicBezTo>
                    <a:pt x="2237" y="152"/>
                    <a:pt x="2087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8"/>
            <p:cNvSpPr/>
            <p:nvPr/>
          </p:nvSpPr>
          <p:spPr>
            <a:xfrm>
              <a:off x="660016" y="1605293"/>
              <a:ext cx="734545" cy="900622"/>
            </a:xfrm>
            <a:custGeom>
              <a:rect b="b" l="l" r="r" t="t"/>
              <a:pathLst>
                <a:path extrusionOk="0" h="2744" w="2238">
                  <a:moveTo>
                    <a:pt x="338" y="0"/>
                  </a:moveTo>
                  <a:cubicBezTo>
                    <a:pt x="151" y="0"/>
                    <a:pt x="0" y="151"/>
                    <a:pt x="0" y="338"/>
                  </a:cubicBezTo>
                  <a:lnTo>
                    <a:pt x="0" y="537"/>
                  </a:lnTo>
                  <a:cubicBezTo>
                    <a:pt x="0" y="594"/>
                    <a:pt x="18" y="653"/>
                    <a:pt x="53" y="697"/>
                  </a:cubicBezTo>
                  <a:lnTo>
                    <a:pt x="1212" y="2632"/>
                  </a:lnTo>
                  <a:cubicBezTo>
                    <a:pt x="1266" y="2704"/>
                    <a:pt x="1346" y="2743"/>
                    <a:pt x="1434" y="2743"/>
                  </a:cubicBezTo>
                  <a:lnTo>
                    <a:pt x="1901" y="2743"/>
                  </a:lnTo>
                  <a:cubicBezTo>
                    <a:pt x="2087" y="2743"/>
                    <a:pt x="2237" y="2592"/>
                    <a:pt x="2237" y="2405"/>
                  </a:cubicBezTo>
                  <a:lnTo>
                    <a:pt x="2237" y="338"/>
                  </a:lnTo>
                  <a:cubicBezTo>
                    <a:pt x="2237" y="151"/>
                    <a:pt x="2087" y="0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8"/>
            <p:cNvSpPr/>
            <p:nvPr/>
          </p:nvSpPr>
          <p:spPr>
            <a:xfrm>
              <a:off x="1200550" y="1404525"/>
              <a:ext cx="681900" cy="24300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8"/>
            <p:cNvSpPr/>
            <p:nvPr/>
          </p:nvSpPr>
          <p:spPr>
            <a:xfrm>
              <a:off x="1448989" y="2780957"/>
              <a:ext cx="861564" cy="862549"/>
            </a:xfrm>
            <a:custGeom>
              <a:rect b="b" l="l" r="r" t="t"/>
              <a:pathLst>
                <a:path extrusionOk="0" h="2628" w="2625">
                  <a:moveTo>
                    <a:pt x="1311" y="0"/>
                  </a:moveTo>
                  <a:cubicBezTo>
                    <a:pt x="586" y="0"/>
                    <a:pt x="1" y="591"/>
                    <a:pt x="1" y="1314"/>
                  </a:cubicBezTo>
                  <a:cubicBezTo>
                    <a:pt x="1" y="2037"/>
                    <a:pt x="586" y="2627"/>
                    <a:pt x="1311" y="2627"/>
                  </a:cubicBezTo>
                  <a:cubicBezTo>
                    <a:pt x="2038" y="2627"/>
                    <a:pt x="2624" y="2037"/>
                    <a:pt x="2624" y="1314"/>
                  </a:cubicBezTo>
                  <a:cubicBezTo>
                    <a:pt x="2624" y="591"/>
                    <a:pt x="2038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8"/>
            <p:cNvSpPr/>
            <p:nvPr/>
          </p:nvSpPr>
          <p:spPr>
            <a:xfrm>
              <a:off x="1448989" y="1624001"/>
              <a:ext cx="861564" cy="862877"/>
            </a:xfrm>
            <a:custGeom>
              <a:rect b="b" l="l" r="r" t="t"/>
              <a:pathLst>
                <a:path extrusionOk="0" h="2629" w="2625">
                  <a:moveTo>
                    <a:pt x="1311" y="1"/>
                  </a:moveTo>
                  <a:cubicBezTo>
                    <a:pt x="586" y="1"/>
                    <a:pt x="1" y="591"/>
                    <a:pt x="1" y="1315"/>
                  </a:cubicBezTo>
                  <a:cubicBezTo>
                    <a:pt x="1" y="2038"/>
                    <a:pt x="586" y="2629"/>
                    <a:pt x="1311" y="2629"/>
                  </a:cubicBezTo>
                  <a:cubicBezTo>
                    <a:pt x="2038" y="2629"/>
                    <a:pt x="2624" y="2038"/>
                    <a:pt x="2624" y="1315"/>
                  </a:cubicBezTo>
                  <a:cubicBezTo>
                    <a:pt x="2624" y="591"/>
                    <a:pt x="2038" y="1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8"/>
            <p:cNvSpPr/>
            <p:nvPr/>
          </p:nvSpPr>
          <p:spPr>
            <a:xfrm>
              <a:off x="1878950" y="2780957"/>
              <a:ext cx="431603" cy="862549"/>
            </a:xfrm>
            <a:custGeom>
              <a:rect b="b" l="l" r="r" t="t"/>
              <a:pathLst>
                <a:path extrusionOk="0" h="2628" w="1315">
                  <a:moveTo>
                    <a:pt x="1" y="0"/>
                  </a:moveTo>
                  <a:lnTo>
                    <a:pt x="1" y="2627"/>
                  </a:lnTo>
                  <a:cubicBezTo>
                    <a:pt x="728" y="2627"/>
                    <a:pt x="1314" y="2037"/>
                    <a:pt x="1314" y="1314"/>
                  </a:cubicBezTo>
                  <a:cubicBezTo>
                    <a:pt x="1314" y="591"/>
                    <a:pt x="728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1878950" y="1624001"/>
              <a:ext cx="431603" cy="862877"/>
            </a:xfrm>
            <a:custGeom>
              <a:rect b="b" l="l" r="r" t="t"/>
              <a:pathLst>
                <a:path extrusionOk="0" h="2629" w="1315">
                  <a:moveTo>
                    <a:pt x="1" y="1"/>
                  </a:moveTo>
                  <a:lnTo>
                    <a:pt x="1" y="2629"/>
                  </a:lnTo>
                  <a:cubicBezTo>
                    <a:pt x="728" y="2629"/>
                    <a:pt x="1314" y="2038"/>
                    <a:pt x="1314" y="1315"/>
                  </a:cubicBezTo>
                  <a:cubicBezTo>
                    <a:pt x="1314" y="591"/>
                    <a:pt x="728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6" name="Google Shape;1336;p18"/>
          <p:cNvSpPr/>
          <p:nvPr/>
        </p:nvSpPr>
        <p:spPr>
          <a:xfrm>
            <a:off x="4129025" y="-2025575"/>
            <a:ext cx="540000" cy="5400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8"/>
          <p:cNvSpPr txBox="1"/>
          <p:nvPr>
            <p:ph idx="4294967295" type="subTitle"/>
          </p:nvPr>
        </p:nvSpPr>
        <p:spPr>
          <a:xfrm>
            <a:off x="3443875" y="887025"/>
            <a:ext cx="1981800" cy="42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Sebelum Pre-Processing</a:t>
            </a:r>
            <a:endParaRPr b="0" i="0" sz="11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38" name="Google Shape;1338;p18"/>
          <p:cNvPicPr preferRelativeResize="0"/>
          <p:nvPr/>
        </p:nvPicPr>
        <p:blipFill rotWithShape="1">
          <a:blip r:embed="rId3">
            <a:alphaModFix/>
          </a:blip>
          <a:srcRect b="0" l="0" r="0" t="8256"/>
          <a:stretch/>
        </p:blipFill>
        <p:spPr>
          <a:xfrm>
            <a:off x="651650" y="887026"/>
            <a:ext cx="2563000" cy="25949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9" name="Google Shape;1339;p18"/>
          <p:cNvSpPr txBox="1"/>
          <p:nvPr/>
        </p:nvSpPr>
        <p:spPr>
          <a:xfrm>
            <a:off x="547425" y="127475"/>
            <a:ext cx="674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Pre-Processing</a:t>
            </a:r>
            <a:endParaRPr b="1" i="0" sz="32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340" name="Google Shape;1340;p18"/>
          <p:cNvSpPr txBox="1"/>
          <p:nvPr>
            <p:ph idx="4294967295" type="subTitle"/>
          </p:nvPr>
        </p:nvSpPr>
        <p:spPr>
          <a:xfrm>
            <a:off x="3443975" y="1487575"/>
            <a:ext cx="2562900" cy="3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Data Cleansing</a:t>
            </a:r>
            <a:endParaRPr b="0" i="0" sz="10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341" name="Google Shape;1341;p18"/>
          <p:cNvSpPr txBox="1"/>
          <p:nvPr/>
        </p:nvSpPr>
        <p:spPr>
          <a:xfrm>
            <a:off x="3443975" y="1751875"/>
            <a:ext cx="55761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37150" spcFirstLastPara="1" rIns="182875" wrap="square" tIns="18287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dengan </a:t>
            </a:r>
            <a:r>
              <a:rPr b="1" i="1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unique values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tinggi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(‘state’, ‘vin’, ‘model’, ‘interior’, ‘seller’, ‘trim’) 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yang memiliki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korelasi dengan target terlalu tinggi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(‘mmr’)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342" name="Google Shape;1342;p18"/>
          <p:cNvGrpSpPr/>
          <p:nvPr/>
        </p:nvGrpSpPr>
        <p:grpSpPr>
          <a:xfrm>
            <a:off x="654397" y="3750170"/>
            <a:ext cx="7560761" cy="8371303"/>
            <a:chOff x="5182500" y="417225"/>
            <a:chExt cx="4188788" cy="4637841"/>
          </a:xfrm>
        </p:grpSpPr>
        <p:sp>
          <p:nvSpPr>
            <p:cNvPr id="1343" name="Google Shape;1343;p18"/>
            <p:cNvSpPr/>
            <p:nvPr/>
          </p:nvSpPr>
          <p:spPr>
            <a:xfrm>
              <a:off x="5182500" y="2700935"/>
              <a:ext cx="4188788" cy="90191"/>
            </a:xfrm>
            <a:custGeom>
              <a:rect b="b" l="l" r="r" t="t"/>
              <a:pathLst>
                <a:path extrusionOk="0" h="1519" w="70548">
                  <a:moveTo>
                    <a:pt x="0" y="1"/>
                  </a:moveTo>
                  <a:lnTo>
                    <a:pt x="0" y="1519"/>
                  </a:lnTo>
                  <a:lnTo>
                    <a:pt x="70548" y="1519"/>
                  </a:lnTo>
                  <a:lnTo>
                    <a:pt x="70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7998580" y="436700"/>
              <a:ext cx="90191" cy="4618366"/>
            </a:xfrm>
            <a:custGeom>
              <a:rect b="b" l="l" r="r" t="t"/>
              <a:pathLst>
                <a:path extrusionOk="0" h="77783" w="1519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6464841" y="436700"/>
              <a:ext cx="90191" cy="4618366"/>
            </a:xfrm>
            <a:custGeom>
              <a:rect b="b" l="l" r="r" t="t"/>
              <a:pathLst>
                <a:path extrusionOk="0" h="77783" w="1519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7806736" y="417225"/>
              <a:ext cx="473872" cy="90428"/>
            </a:xfrm>
            <a:custGeom>
              <a:rect b="b" l="l" r="r" t="t"/>
              <a:pathLst>
                <a:path extrusionOk="0" h="1523" w="7981">
                  <a:moveTo>
                    <a:pt x="1" y="0"/>
                  </a:moveTo>
                  <a:lnTo>
                    <a:pt x="1" y="1522"/>
                  </a:lnTo>
                  <a:lnTo>
                    <a:pt x="7980" y="1522"/>
                  </a:lnTo>
                  <a:lnTo>
                    <a:pt x="79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6273235" y="417225"/>
              <a:ext cx="473575" cy="90428"/>
            </a:xfrm>
            <a:custGeom>
              <a:rect b="b" l="l" r="r" t="t"/>
              <a:pathLst>
                <a:path extrusionOk="0" h="1523" w="7976">
                  <a:moveTo>
                    <a:pt x="1" y="0"/>
                  </a:moveTo>
                  <a:lnTo>
                    <a:pt x="1" y="1522"/>
                  </a:lnTo>
                  <a:lnTo>
                    <a:pt x="7976" y="1522"/>
                  </a:lnTo>
                  <a:lnTo>
                    <a:pt x="7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6003372" y="2322059"/>
              <a:ext cx="81522" cy="149981"/>
            </a:xfrm>
            <a:custGeom>
              <a:rect b="b" l="l" r="r" t="t"/>
              <a:pathLst>
                <a:path extrusionOk="0" h="2526" w="1373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5530858" y="2322059"/>
              <a:ext cx="81522" cy="149981"/>
            </a:xfrm>
            <a:custGeom>
              <a:rect b="b" l="l" r="r" t="t"/>
              <a:pathLst>
                <a:path extrusionOk="0" h="2526" w="1373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6179956" y="1788330"/>
              <a:ext cx="112813" cy="335528"/>
            </a:xfrm>
            <a:custGeom>
              <a:rect b="b" l="l" r="r" t="t"/>
              <a:pathLst>
                <a:path extrusionOk="0" h="5651" w="190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6179956" y="1044174"/>
              <a:ext cx="112813" cy="335291"/>
            </a:xfrm>
            <a:custGeom>
              <a:rect b="b" l="l" r="r" t="t"/>
              <a:pathLst>
                <a:path extrusionOk="0" h="5647" w="190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5322924" y="1788330"/>
              <a:ext cx="112872" cy="335528"/>
            </a:xfrm>
            <a:custGeom>
              <a:rect b="b" l="l" r="r" t="t"/>
              <a:pathLst>
                <a:path extrusionOk="0" h="5651" w="1901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5322924" y="1044174"/>
              <a:ext cx="112872" cy="335291"/>
            </a:xfrm>
            <a:custGeom>
              <a:rect b="b" l="l" r="r" t="t"/>
              <a:pathLst>
                <a:path extrusionOk="0" h="5647" w="1901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5360628" y="638043"/>
              <a:ext cx="894722" cy="1789384"/>
            </a:xfrm>
            <a:custGeom>
              <a:rect b="b" l="l" r="r" t="t"/>
              <a:pathLst>
                <a:path extrusionOk="0" h="30137" w="15069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5485792" y="674441"/>
              <a:ext cx="644100" cy="446203"/>
            </a:xfrm>
            <a:custGeom>
              <a:rect b="b" l="l" r="r" t="t"/>
              <a:pathLst>
                <a:path extrusionOk="0" h="7515" w="10848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8"/>
            <p:cNvSpPr/>
            <p:nvPr/>
          </p:nvSpPr>
          <p:spPr>
            <a:xfrm>
              <a:off x="5601753" y="802514"/>
              <a:ext cx="412478" cy="799900"/>
            </a:xfrm>
            <a:custGeom>
              <a:rect b="b" l="l" r="r" t="t"/>
              <a:pathLst>
                <a:path extrusionOk="0" h="13472" w="6947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8"/>
            <p:cNvSpPr/>
            <p:nvPr/>
          </p:nvSpPr>
          <p:spPr>
            <a:xfrm>
              <a:off x="5480804" y="1060264"/>
              <a:ext cx="654075" cy="1128184"/>
            </a:xfrm>
            <a:custGeom>
              <a:rect b="b" l="l" r="r" t="t"/>
              <a:pathLst>
                <a:path extrusionOk="0" h="19001" w="11016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8"/>
            <p:cNvSpPr/>
            <p:nvPr/>
          </p:nvSpPr>
          <p:spPr>
            <a:xfrm>
              <a:off x="5388000" y="1026302"/>
              <a:ext cx="271819" cy="439019"/>
            </a:xfrm>
            <a:custGeom>
              <a:rect b="b" l="l" r="r" t="t"/>
              <a:pathLst>
                <a:path extrusionOk="0" h="7394" w="4578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8"/>
            <p:cNvSpPr/>
            <p:nvPr/>
          </p:nvSpPr>
          <p:spPr>
            <a:xfrm>
              <a:off x="5443101" y="2015027"/>
              <a:ext cx="179788" cy="207219"/>
            </a:xfrm>
            <a:custGeom>
              <a:rect b="b" l="l" r="r" t="t"/>
              <a:pathLst>
                <a:path extrusionOk="0" h="3490" w="3028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8"/>
            <p:cNvSpPr/>
            <p:nvPr/>
          </p:nvSpPr>
          <p:spPr>
            <a:xfrm>
              <a:off x="5404091" y="1476370"/>
              <a:ext cx="202944" cy="45363"/>
            </a:xfrm>
            <a:custGeom>
              <a:rect b="b" l="l" r="r" t="t"/>
              <a:pathLst>
                <a:path extrusionOk="0" h="764" w="3418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5404091" y="1707698"/>
              <a:ext cx="219866" cy="45184"/>
            </a:xfrm>
            <a:custGeom>
              <a:rect b="b" l="l" r="r" t="t"/>
              <a:pathLst>
                <a:path extrusionOk="0" h="761" w="3703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5404091" y="1931723"/>
              <a:ext cx="219866" cy="45125"/>
            </a:xfrm>
            <a:custGeom>
              <a:rect b="b" l="l" r="r" t="t"/>
              <a:pathLst>
                <a:path extrusionOk="0" h="760" w="3703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5955930" y="1026302"/>
              <a:ext cx="271997" cy="439019"/>
            </a:xfrm>
            <a:custGeom>
              <a:rect b="b" l="l" r="r" t="t"/>
              <a:pathLst>
                <a:path extrusionOk="0" h="7394" w="4581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5993100" y="2015027"/>
              <a:ext cx="179788" cy="207219"/>
            </a:xfrm>
            <a:custGeom>
              <a:rect b="b" l="l" r="r" t="t"/>
              <a:pathLst>
                <a:path extrusionOk="0" h="3490" w="3028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6008953" y="1476370"/>
              <a:ext cx="202944" cy="45363"/>
            </a:xfrm>
            <a:custGeom>
              <a:rect b="b" l="l" r="r" t="t"/>
              <a:pathLst>
                <a:path extrusionOk="0" h="764" w="3418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5991793" y="1707698"/>
              <a:ext cx="220103" cy="45184"/>
            </a:xfrm>
            <a:custGeom>
              <a:rect b="b" l="l" r="r" t="t"/>
              <a:pathLst>
                <a:path extrusionOk="0" h="761" w="3707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5991793" y="1931723"/>
              <a:ext cx="220103" cy="45125"/>
            </a:xfrm>
            <a:custGeom>
              <a:rect b="b" l="l" r="r" t="t"/>
              <a:pathLst>
                <a:path extrusionOk="0" h="760" w="3707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5548493" y="1299786"/>
              <a:ext cx="518997" cy="796931"/>
            </a:xfrm>
            <a:custGeom>
              <a:rect b="b" l="l" r="r" t="t"/>
              <a:pathLst>
                <a:path extrusionOk="0" h="13422" w="8741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5600387" y="1379409"/>
              <a:ext cx="415150" cy="637747"/>
            </a:xfrm>
            <a:custGeom>
              <a:rect b="b" l="l" r="r" t="t"/>
              <a:pathLst>
                <a:path extrusionOk="0" h="10741" w="6992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5565356" y="1089655"/>
              <a:ext cx="201163" cy="63709"/>
            </a:xfrm>
            <a:custGeom>
              <a:rect b="b" l="l" r="r" t="t"/>
              <a:pathLst>
                <a:path extrusionOk="0" h="1073" w="3388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5334265" y="1195997"/>
              <a:ext cx="112813" cy="112813"/>
            </a:xfrm>
            <a:custGeom>
              <a:rect b="b" l="l" r="r" t="t"/>
              <a:pathLst>
                <a:path extrusionOk="0" h="1900" w="190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6168912" y="1195997"/>
              <a:ext cx="112813" cy="112813"/>
            </a:xfrm>
            <a:custGeom>
              <a:rect b="b" l="l" r="r" t="t"/>
              <a:pathLst>
                <a:path extrusionOk="0" h="1900" w="190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5402785" y="1369315"/>
              <a:ext cx="31944" cy="749312"/>
            </a:xfrm>
            <a:custGeom>
              <a:rect b="b" l="l" r="r" t="t"/>
              <a:pathLst>
                <a:path extrusionOk="0" h="12620" w="538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5404091" y="1476370"/>
              <a:ext cx="30638" cy="45363"/>
            </a:xfrm>
            <a:custGeom>
              <a:rect b="b" l="l" r="r" t="t"/>
              <a:pathLst>
                <a:path extrusionOk="0" h="764" w="516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5404091" y="1707698"/>
              <a:ext cx="30638" cy="45184"/>
            </a:xfrm>
            <a:custGeom>
              <a:rect b="b" l="l" r="r" t="t"/>
              <a:pathLst>
                <a:path extrusionOk="0" h="761" w="516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5404091" y="1931723"/>
              <a:ext cx="30638" cy="45125"/>
            </a:xfrm>
            <a:custGeom>
              <a:rect b="b" l="l" r="r" t="t"/>
              <a:pathLst>
                <a:path extrusionOk="0" h="760" w="516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6180965" y="1369315"/>
              <a:ext cx="32003" cy="749312"/>
            </a:xfrm>
            <a:custGeom>
              <a:rect b="b" l="l" r="r" t="t"/>
              <a:pathLst>
                <a:path extrusionOk="0" h="12620" w="539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6180965" y="1476370"/>
              <a:ext cx="30934" cy="45363"/>
            </a:xfrm>
            <a:custGeom>
              <a:rect b="b" l="l" r="r" t="t"/>
              <a:pathLst>
                <a:path extrusionOk="0" h="764" w="521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6180965" y="1707698"/>
              <a:ext cx="30934" cy="45184"/>
            </a:xfrm>
            <a:custGeom>
              <a:rect b="b" l="l" r="r" t="t"/>
              <a:pathLst>
                <a:path extrusionOk="0" h="761" w="521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6180965" y="1931723"/>
              <a:ext cx="30934" cy="45125"/>
            </a:xfrm>
            <a:custGeom>
              <a:rect b="b" l="l" r="r" t="t"/>
              <a:pathLst>
                <a:path extrusionOk="0" h="760" w="521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5408603" y="639350"/>
              <a:ext cx="169456" cy="133000"/>
            </a:xfrm>
            <a:custGeom>
              <a:rect b="b" l="l" r="r" t="t"/>
              <a:pathLst>
                <a:path extrusionOk="0" h="2240" w="2854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5437282" y="669334"/>
              <a:ext cx="93338" cy="73091"/>
            </a:xfrm>
            <a:custGeom>
              <a:rect b="b" l="l" r="r" t="t"/>
              <a:pathLst>
                <a:path extrusionOk="0" h="1231" w="1572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6037632" y="639350"/>
              <a:ext cx="169516" cy="133000"/>
            </a:xfrm>
            <a:custGeom>
              <a:rect b="b" l="l" r="r" t="t"/>
              <a:pathLst>
                <a:path extrusionOk="0" h="2240" w="2855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6085310" y="669334"/>
              <a:ext cx="93100" cy="73091"/>
            </a:xfrm>
            <a:custGeom>
              <a:rect b="b" l="l" r="r" t="t"/>
              <a:pathLst>
                <a:path extrusionOk="0" h="1231" w="1568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8966763" y="2387610"/>
              <a:ext cx="65491" cy="119463"/>
            </a:xfrm>
            <a:custGeom>
              <a:rect b="b" l="l" r="r" t="t"/>
              <a:pathLst>
                <a:path extrusionOk="0" h="2012" w="1103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8515625" y="2387610"/>
              <a:ext cx="65669" cy="119463"/>
            </a:xfrm>
            <a:custGeom>
              <a:rect b="b" l="l" r="r" t="t"/>
              <a:pathLst>
                <a:path extrusionOk="0" h="2012" w="1106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9081714" y="1820571"/>
              <a:ext cx="106222" cy="363672"/>
            </a:xfrm>
            <a:custGeom>
              <a:rect b="b" l="l" r="r" t="t"/>
              <a:pathLst>
                <a:path extrusionOk="0" h="6125" w="1789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9081714" y="997267"/>
              <a:ext cx="117563" cy="363731"/>
            </a:xfrm>
            <a:custGeom>
              <a:rect b="b" l="l" r="r" t="t"/>
              <a:pathLst>
                <a:path extrusionOk="0" h="6126" w="198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8359822" y="1820571"/>
              <a:ext cx="106341" cy="363672"/>
            </a:xfrm>
            <a:custGeom>
              <a:rect b="b" l="l" r="r" t="t"/>
              <a:pathLst>
                <a:path extrusionOk="0" h="6125" w="1791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8348541" y="997267"/>
              <a:ext cx="117622" cy="363731"/>
            </a:xfrm>
            <a:custGeom>
              <a:rect b="b" l="l" r="r" t="t"/>
              <a:pathLst>
                <a:path extrusionOk="0" h="6126" w="1981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8381732" y="593512"/>
              <a:ext cx="784581" cy="1878744"/>
            </a:xfrm>
            <a:custGeom>
              <a:rect b="b" l="l" r="r" t="t"/>
              <a:pathLst>
                <a:path extrusionOk="0" h="31642" w="13214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8491399" y="687325"/>
              <a:ext cx="565072" cy="1691119"/>
            </a:xfrm>
            <a:custGeom>
              <a:rect b="b" l="l" r="r" t="t"/>
              <a:pathLst>
                <a:path extrusionOk="0" h="28482" w="9517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rgbClr val="A7C8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8593110" y="909806"/>
              <a:ext cx="68519" cy="1394066"/>
            </a:xfrm>
            <a:custGeom>
              <a:rect b="b" l="l" r="r" t="t"/>
              <a:pathLst>
                <a:path extrusionOk="0" h="23479" w="1154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8886130" y="909806"/>
              <a:ext cx="68638" cy="1394066"/>
            </a:xfrm>
            <a:custGeom>
              <a:rect b="b" l="l" r="r" t="t"/>
              <a:pathLst>
                <a:path extrusionOk="0" h="23479" w="1156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8471093" y="1266061"/>
              <a:ext cx="605625" cy="781909"/>
            </a:xfrm>
            <a:custGeom>
              <a:rect b="b" l="l" r="r" t="t"/>
              <a:pathLst>
                <a:path extrusionOk="0" h="13169" w="1020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8436061" y="1267783"/>
              <a:ext cx="201638" cy="423166"/>
            </a:xfrm>
            <a:custGeom>
              <a:rect b="b" l="l" r="r" t="t"/>
              <a:pathLst>
                <a:path extrusionOk="0" h="7127" w="3396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8427570" y="1834465"/>
              <a:ext cx="199322" cy="247297"/>
            </a:xfrm>
            <a:custGeom>
              <a:rect b="b" l="l" r="r" t="t"/>
              <a:pathLst>
                <a:path extrusionOk="0" h="4165" w="3357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8416289" y="1716189"/>
              <a:ext cx="194513" cy="45066"/>
            </a:xfrm>
            <a:custGeom>
              <a:rect b="b" l="l" r="r" t="t"/>
              <a:pathLst>
                <a:path extrusionOk="0" h="759" w="3276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8910118" y="1267783"/>
              <a:ext cx="201697" cy="423166"/>
            </a:xfrm>
            <a:custGeom>
              <a:rect b="b" l="l" r="r" t="t"/>
              <a:pathLst>
                <a:path extrusionOk="0" h="7127" w="3397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8921162" y="1834465"/>
              <a:ext cx="199025" cy="247297"/>
            </a:xfrm>
            <a:custGeom>
              <a:rect b="b" l="l" r="r" t="t"/>
              <a:pathLst>
                <a:path extrusionOk="0" h="4165" w="3352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8936956" y="1716189"/>
              <a:ext cx="194572" cy="45066"/>
            </a:xfrm>
            <a:custGeom>
              <a:rect b="b" l="l" r="r" t="t"/>
              <a:pathLst>
                <a:path extrusionOk="0" h="759" w="3277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8546441" y="1525355"/>
              <a:ext cx="454931" cy="398525"/>
            </a:xfrm>
            <a:custGeom>
              <a:rect b="b" l="l" r="r" t="t"/>
              <a:pathLst>
                <a:path extrusionOk="0" h="6712" w="7662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8592041" y="1565137"/>
              <a:ext cx="363731" cy="318963"/>
            </a:xfrm>
            <a:custGeom>
              <a:rect b="b" l="l" r="r" t="t"/>
              <a:pathLst>
                <a:path extrusionOk="0" h="5372" w="6126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rgbClr val="A7C8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8562650" y="1296877"/>
              <a:ext cx="183053" cy="48034"/>
            </a:xfrm>
            <a:custGeom>
              <a:rect b="b" l="l" r="r" t="t"/>
              <a:pathLst>
                <a:path extrusionOk="0" h="809" w="3083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8328531" y="1401200"/>
              <a:ext cx="112813" cy="112931"/>
            </a:xfrm>
            <a:custGeom>
              <a:rect b="b" l="l" r="r" t="t"/>
              <a:pathLst>
                <a:path extrusionOk="0" h="1902" w="190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rgbClr val="628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9106474" y="1401200"/>
              <a:ext cx="112813" cy="112931"/>
            </a:xfrm>
            <a:custGeom>
              <a:rect b="b" l="l" r="r" t="t"/>
              <a:pathLst>
                <a:path extrusionOk="0" h="1902" w="190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28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8415754" y="1563058"/>
              <a:ext cx="39603" cy="716062"/>
            </a:xfrm>
            <a:custGeom>
              <a:rect b="b" l="l" r="r" t="t"/>
              <a:pathLst>
                <a:path extrusionOk="0" h="12060" w="667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8427570" y="2011524"/>
              <a:ext cx="23809" cy="66797"/>
            </a:xfrm>
            <a:custGeom>
              <a:rect b="b" l="l" r="r" t="t"/>
              <a:pathLst>
                <a:path extrusionOk="0" h="1125" w="401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8419198" y="1716189"/>
              <a:ext cx="25591" cy="45066"/>
            </a:xfrm>
            <a:custGeom>
              <a:rect b="b" l="l" r="r" t="t"/>
              <a:pathLst>
                <a:path extrusionOk="0" h="759" w="431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9092521" y="1563058"/>
              <a:ext cx="39544" cy="716062"/>
            </a:xfrm>
            <a:custGeom>
              <a:rect b="b" l="l" r="r" t="t"/>
              <a:pathLst>
                <a:path extrusionOk="0" h="12060" w="666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9096440" y="2011524"/>
              <a:ext cx="23750" cy="66797"/>
            </a:xfrm>
            <a:custGeom>
              <a:rect b="b" l="l" r="r" t="t"/>
              <a:pathLst>
                <a:path extrusionOk="0" h="1125" w="40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9103030" y="1716189"/>
              <a:ext cx="25650" cy="45066"/>
            </a:xfrm>
            <a:custGeom>
              <a:rect b="b" l="l" r="r" t="t"/>
              <a:pathLst>
                <a:path extrusionOk="0" h="759" w="432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8363326" y="585912"/>
              <a:ext cx="139175" cy="126053"/>
            </a:xfrm>
            <a:custGeom>
              <a:rect b="b" l="l" r="r" t="t"/>
              <a:pathLst>
                <a:path extrusionOk="0" h="2123" w="2344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8384879" y="614115"/>
              <a:ext cx="76772" cy="69469"/>
            </a:xfrm>
            <a:custGeom>
              <a:rect b="b" l="l" r="r" t="t"/>
              <a:pathLst>
                <a:path extrusionOk="0" h="1170" w="1293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9045317" y="585912"/>
              <a:ext cx="139234" cy="126053"/>
            </a:xfrm>
            <a:custGeom>
              <a:rect b="b" l="l" r="r" t="t"/>
              <a:pathLst>
                <a:path extrusionOk="0" h="2123" w="2345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9086168" y="614115"/>
              <a:ext cx="76713" cy="69469"/>
            </a:xfrm>
            <a:custGeom>
              <a:rect b="b" l="l" r="r" t="t"/>
              <a:pathLst>
                <a:path extrusionOk="0" h="1170" w="1292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7519475" y="2438495"/>
              <a:ext cx="62463" cy="111566"/>
            </a:xfrm>
            <a:custGeom>
              <a:rect b="b" l="l" r="r" t="t"/>
              <a:pathLst>
                <a:path extrusionOk="0" h="1879" w="1052">
                  <a:moveTo>
                    <a:pt x="525" y="0"/>
                  </a:moveTo>
                  <a:cubicBezTo>
                    <a:pt x="236" y="0"/>
                    <a:pt x="0" y="236"/>
                    <a:pt x="0" y="524"/>
                  </a:cubicBezTo>
                  <a:lnTo>
                    <a:pt x="0" y="1354"/>
                  </a:lnTo>
                  <a:cubicBezTo>
                    <a:pt x="0" y="1643"/>
                    <a:pt x="236" y="1878"/>
                    <a:pt x="525" y="1878"/>
                  </a:cubicBezTo>
                  <a:cubicBezTo>
                    <a:pt x="818" y="1878"/>
                    <a:pt x="1052" y="1643"/>
                    <a:pt x="1052" y="1354"/>
                  </a:cubicBezTo>
                  <a:lnTo>
                    <a:pt x="1052" y="524"/>
                  </a:lnTo>
                  <a:cubicBezTo>
                    <a:pt x="1052" y="236"/>
                    <a:pt x="818" y="0"/>
                    <a:pt x="525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6971852" y="2438495"/>
              <a:ext cx="62284" cy="111566"/>
            </a:xfrm>
            <a:custGeom>
              <a:rect b="b" l="l" r="r" t="t"/>
              <a:pathLst>
                <a:path extrusionOk="0" h="1879" w="1049">
                  <a:moveTo>
                    <a:pt x="524" y="0"/>
                  </a:moveTo>
                  <a:cubicBezTo>
                    <a:pt x="235" y="0"/>
                    <a:pt x="1" y="236"/>
                    <a:pt x="1" y="524"/>
                  </a:cubicBezTo>
                  <a:lnTo>
                    <a:pt x="1" y="1354"/>
                  </a:lnTo>
                  <a:cubicBezTo>
                    <a:pt x="1" y="1643"/>
                    <a:pt x="235" y="1878"/>
                    <a:pt x="524" y="1878"/>
                  </a:cubicBezTo>
                  <a:cubicBezTo>
                    <a:pt x="813" y="1878"/>
                    <a:pt x="1048" y="1643"/>
                    <a:pt x="1048" y="1354"/>
                  </a:cubicBezTo>
                  <a:lnTo>
                    <a:pt x="1048" y="524"/>
                  </a:lnTo>
                  <a:cubicBezTo>
                    <a:pt x="1048" y="236"/>
                    <a:pt x="813" y="0"/>
                    <a:pt x="524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7638346" y="1951198"/>
              <a:ext cx="106459" cy="365572"/>
            </a:xfrm>
            <a:custGeom>
              <a:rect b="b" l="l" r="r" t="t"/>
              <a:pathLst>
                <a:path extrusionOk="0" h="6157" w="1793">
                  <a:moveTo>
                    <a:pt x="897" y="1"/>
                  </a:moveTo>
                  <a:cubicBezTo>
                    <a:pt x="399" y="1"/>
                    <a:pt x="0" y="396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7"/>
                    <a:pt x="897" y="6157"/>
                  </a:cubicBezTo>
                  <a:cubicBezTo>
                    <a:pt x="1393" y="6157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396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7638346" y="1015139"/>
              <a:ext cx="106459" cy="365572"/>
            </a:xfrm>
            <a:custGeom>
              <a:rect b="b" l="l" r="r" t="t"/>
              <a:pathLst>
                <a:path extrusionOk="0" h="6157" w="1793">
                  <a:moveTo>
                    <a:pt x="897" y="1"/>
                  </a:moveTo>
                  <a:cubicBezTo>
                    <a:pt x="399" y="1"/>
                    <a:pt x="0" y="400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6"/>
                    <a:pt x="897" y="6156"/>
                  </a:cubicBezTo>
                  <a:cubicBezTo>
                    <a:pt x="1393" y="6156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400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6808687" y="1951198"/>
              <a:ext cx="106578" cy="365572"/>
            </a:xfrm>
            <a:custGeom>
              <a:rect b="b" l="l" r="r" t="t"/>
              <a:pathLst>
                <a:path extrusionOk="0" h="6157" w="1795">
                  <a:moveTo>
                    <a:pt x="898" y="1"/>
                  </a:moveTo>
                  <a:cubicBezTo>
                    <a:pt x="405" y="1"/>
                    <a:pt x="1" y="396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7"/>
                    <a:pt x="898" y="6157"/>
                  </a:cubicBezTo>
                  <a:cubicBezTo>
                    <a:pt x="1395" y="6157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396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6808687" y="1015139"/>
              <a:ext cx="106578" cy="365572"/>
            </a:xfrm>
            <a:custGeom>
              <a:rect b="b" l="l" r="r" t="t"/>
              <a:pathLst>
                <a:path extrusionOk="0" h="6157" w="1795">
                  <a:moveTo>
                    <a:pt x="898" y="1"/>
                  </a:moveTo>
                  <a:cubicBezTo>
                    <a:pt x="405" y="1"/>
                    <a:pt x="1" y="400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6"/>
                    <a:pt x="898" y="6156"/>
                  </a:cubicBezTo>
                  <a:cubicBezTo>
                    <a:pt x="1395" y="6156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400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6841878" y="522914"/>
              <a:ext cx="870022" cy="2019938"/>
            </a:xfrm>
            <a:custGeom>
              <a:rect b="b" l="l" r="r" t="t"/>
              <a:pathLst>
                <a:path extrusionOk="0" h="34020" w="14653">
                  <a:moveTo>
                    <a:pt x="7324" y="0"/>
                  </a:moveTo>
                  <a:cubicBezTo>
                    <a:pt x="3282" y="0"/>
                    <a:pt x="1" y="2139"/>
                    <a:pt x="1" y="6183"/>
                  </a:cubicBezTo>
                  <a:lnTo>
                    <a:pt x="1" y="29400"/>
                  </a:lnTo>
                  <a:cubicBezTo>
                    <a:pt x="1" y="33443"/>
                    <a:pt x="3282" y="34020"/>
                    <a:pt x="7324" y="34020"/>
                  </a:cubicBezTo>
                  <a:cubicBezTo>
                    <a:pt x="11372" y="34020"/>
                    <a:pt x="14653" y="33443"/>
                    <a:pt x="14653" y="29400"/>
                  </a:cubicBezTo>
                  <a:lnTo>
                    <a:pt x="14653" y="6183"/>
                  </a:lnTo>
                  <a:cubicBezTo>
                    <a:pt x="14653" y="2139"/>
                    <a:pt x="11372" y="0"/>
                    <a:pt x="73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6963658" y="580093"/>
              <a:ext cx="626169" cy="271463"/>
            </a:xfrm>
            <a:custGeom>
              <a:rect b="b" l="l" r="r" t="t"/>
              <a:pathLst>
                <a:path extrusionOk="0" h="4572" w="10546">
                  <a:moveTo>
                    <a:pt x="5273" y="0"/>
                  </a:moveTo>
                  <a:cubicBezTo>
                    <a:pt x="2411" y="0"/>
                    <a:pt x="80" y="1491"/>
                    <a:pt x="0" y="4310"/>
                  </a:cubicBezTo>
                  <a:lnTo>
                    <a:pt x="112" y="4572"/>
                  </a:lnTo>
                  <a:cubicBezTo>
                    <a:pt x="476" y="4372"/>
                    <a:pt x="906" y="4252"/>
                    <a:pt x="1377" y="4252"/>
                  </a:cubicBezTo>
                  <a:lnTo>
                    <a:pt x="9175" y="4252"/>
                  </a:lnTo>
                  <a:cubicBezTo>
                    <a:pt x="9641" y="4252"/>
                    <a:pt x="10076" y="4372"/>
                    <a:pt x="10435" y="4572"/>
                  </a:cubicBezTo>
                  <a:lnTo>
                    <a:pt x="10546" y="4306"/>
                  </a:lnTo>
                  <a:cubicBezTo>
                    <a:pt x="10471" y="1491"/>
                    <a:pt x="8136" y="0"/>
                    <a:pt x="5273" y="0"/>
                  </a:cubicBez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6910220" y="832558"/>
              <a:ext cx="733163" cy="446678"/>
            </a:xfrm>
            <a:custGeom>
              <a:rect b="b" l="l" r="r" t="t"/>
              <a:pathLst>
                <a:path extrusionOk="0" h="7523" w="12348">
                  <a:moveTo>
                    <a:pt x="2277" y="0"/>
                  </a:moveTo>
                  <a:cubicBezTo>
                    <a:pt x="1021" y="0"/>
                    <a:pt x="0" y="853"/>
                    <a:pt x="0" y="1900"/>
                  </a:cubicBezTo>
                  <a:lnTo>
                    <a:pt x="0" y="7523"/>
                  </a:lnTo>
                  <a:lnTo>
                    <a:pt x="12347" y="7523"/>
                  </a:lnTo>
                  <a:lnTo>
                    <a:pt x="12347" y="1900"/>
                  </a:lnTo>
                  <a:cubicBezTo>
                    <a:pt x="12347" y="853"/>
                    <a:pt x="11331" y="0"/>
                    <a:pt x="1007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6887241" y="798892"/>
              <a:ext cx="218025" cy="406897"/>
            </a:xfrm>
            <a:custGeom>
              <a:rect b="b" l="l" r="r" t="t"/>
              <a:pathLst>
                <a:path extrusionOk="0" h="6853" w="3672">
                  <a:moveTo>
                    <a:pt x="650" y="0"/>
                  </a:moveTo>
                  <a:cubicBezTo>
                    <a:pt x="577" y="0"/>
                    <a:pt x="503" y="14"/>
                    <a:pt x="431" y="43"/>
                  </a:cubicBezTo>
                  <a:cubicBezTo>
                    <a:pt x="142" y="164"/>
                    <a:pt x="1" y="496"/>
                    <a:pt x="125" y="789"/>
                  </a:cubicBezTo>
                  <a:lnTo>
                    <a:pt x="2500" y="6502"/>
                  </a:lnTo>
                  <a:cubicBezTo>
                    <a:pt x="2588" y="6723"/>
                    <a:pt x="2801" y="6852"/>
                    <a:pt x="3024" y="6852"/>
                  </a:cubicBezTo>
                  <a:cubicBezTo>
                    <a:pt x="3098" y="6852"/>
                    <a:pt x="3170" y="6838"/>
                    <a:pt x="3241" y="6812"/>
                  </a:cubicBezTo>
                  <a:cubicBezTo>
                    <a:pt x="3534" y="6688"/>
                    <a:pt x="3671" y="6355"/>
                    <a:pt x="3551" y="6066"/>
                  </a:cubicBezTo>
                  <a:lnTo>
                    <a:pt x="1177" y="350"/>
                  </a:lnTo>
                  <a:cubicBezTo>
                    <a:pt x="1087" y="132"/>
                    <a:pt x="874" y="0"/>
                    <a:pt x="650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6866697" y="1164350"/>
              <a:ext cx="208525" cy="45363"/>
            </a:xfrm>
            <a:custGeom>
              <a:rect b="b" l="l" r="r" t="t"/>
              <a:pathLst>
                <a:path extrusionOk="0" h="764" w="3512">
                  <a:moveTo>
                    <a:pt x="378" y="0"/>
                  </a:moveTo>
                  <a:cubicBezTo>
                    <a:pt x="169" y="0"/>
                    <a:pt x="0" y="173"/>
                    <a:pt x="0" y="382"/>
                  </a:cubicBezTo>
                  <a:cubicBezTo>
                    <a:pt x="0" y="591"/>
                    <a:pt x="169" y="763"/>
                    <a:pt x="378" y="763"/>
                  </a:cubicBezTo>
                  <a:lnTo>
                    <a:pt x="3134" y="763"/>
                  </a:lnTo>
                  <a:cubicBezTo>
                    <a:pt x="3343" y="763"/>
                    <a:pt x="3511" y="591"/>
                    <a:pt x="3511" y="382"/>
                  </a:cubicBezTo>
                  <a:cubicBezTo>
                    <a:pt x="3511" y="173"/>
                    <a:pt x="3343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7448343" y="798892"/>
              <a:ext cx="217966" cy="406897"/>
            </a:xfrm>
            <a:custGeom>
              <a:rect b="b" l="l" r="r" t="t"/>
              <a:pathLst>
                <a:path extrusionOk="0" h="6853" w="3671">
                  <a:moveTo>
                    <a:pt x="3024" y="0"/>
                  </a:moveTo>
                  <a:cubicBezTo>
                    <a:pt x="2801" y="0"/>
                    <a:pt x="2589" y="132"/>
                    <a:pt x="2499" y="350"/>
                  </a:cubicBezTo>
                  <a:lnTo>
                    <a:pt x="125" y="6066"/>
                  </a:lnTo>
                  <a:cubicBezTo>
                    <a:pt x="0" y="6355"/>
                    <a:pt x="142" y="6688"/>
                    <a:pt x="430" y="6812"/>
                  </a:cubicBezTo>
                  <a:cubicBezTo>
                    <a:pt x="502" y="6838"/>
                    <a:pt x="577" y="6852"/>
                    <a:pt x="648" y="6852"/>
                  </a:cubicBezTo>
                  <a:cubicBezTo>
                    <a:pt x="875" y="6852"/>
                    <a:pt x="1083" y="6723"/>
                    <a:pt x="1176" y="6502"/>
                  </a:cubicBezTo>
                  <a:lnTo>
                    <a:pt x="3550" y="789"/>
                  </a:lnTo>
                  <a:cubicBezTo>
                    <a:pt x="3671" y="496"/>
                    <a:pt x="3533" y="164"/>
                    <a:pt x="3240" y="43"/>
                  </a:cubicBezTo>
                  <a:cubicBezTo>
                    <a:pt x="3170" y="14"/>
                    <a:pt x="3097" y="0"/>
                    <a:pt x="30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7478387" y="1164350"/>
              <a:ext cx="208763" cy="45363"/>
            </a:xfrm>
            <a:custGeom>
              <a:rect b="b" l="l" r="r" t="t"/>
              <a:pathLst>
                <a:path extrusionOk="0" h="764" w="3516">
                  <a:moveTo>
                    <a:pt x="381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1"/>
                    <a:pt x="168" y="763"/>
                    <a:pt x="381" y="763"/>
                  </a:cubicBezTo>
                  <a:lnTo>
                    <a:pt x="3134" y="763"/>
                  </a:lnTo>
                  <a:cubicBezTo>
                    <a:pt x="3342" y="763"/>
                    <a:pt x="3515" y="591"/>
                    <a:pt x="3515" y="382"/>
                  </a:cubicBezTo>
                  <a:cubicBezTo>
                    <a:pt x="3515" y="173"/>
                    <a:pt x="3342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7006112" y="1032774"/>
              <a:ext cx="541381" cy="1349119"/>
            </a:xfrm>
            <a:custGeom>
              <a:rect b="b" l="l" r="r" t="t"/>
              <a:pathLst>
                <a:path extrusionOk="0" h="22722" w="9118">
                  <a:moveTo>
                    <a:pt x="0" y="1"/>
                  </a:moveTo>
                  <a:lnTo>
                    <a:pt x="0" y="22722"/>
                  </a:lnTo>
                  <a:lnTo>
                    <a:pt x="9117" y="2272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7060441" y="1088705"/>
              <a:ext cx="432963" cy="1265519"/>
            </a:xfrm>
            <a:custGeom>
              <a:rect b="b" l="l" r="r" t="t"/>
              <a:pathLst>
                <a:path extrusionOk="0" h="21314" w="7292">
                  <a:moveTo>
                    <a:pt x="0" y="0"/>
                  </a:moveTo>
                  <a:lnTo>
                    <a:pt x="0" y="21313"/>
                  </a:lnTo>
                  <a:lnTo>
                    <a:pt x="7292" y="21313"/>
                  </a:lnTo>
                  <a:lnTo>
                    <a:pt x="7292" y="0"/>
                  </a:ln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7036156" y="859099"/>
              <a:ext cx="212503" cy="38594"/>
            </a:xfrm>
            <a:custGeom>
              <a:rect b="b" l="l" r="r" t="t"/>
              <a:pathLst>
                <a:path extrusionOk="0" h="650" w="3579">
                  <a:moveTo>
                    <a:pt x="1641" y="1"/>
                  </a:moveTo>
                  <a:cubicBezTo>
                    <a:pt x="1445" y="1"/>
                    <a:pt x="1251" y="13"/>
                    <a:pt x="1061" y="46"/>
                  </a:cubicBezTo>
                  <a:cubicBezTo>
                    <a:pt x="950" y="64"/>
                    <a:pt x="844" y="90"/>
                    <a:pt x="742" y="121"/>
                  </a:cubicBezTo>
                  <a:cubicBezTo>
                    <a:pt x="639" y="144"/>
                    <a:pt x="547" y="193"/>
                    <a:pt x="457" y="223"/>
                  </a:cubicBezTo>
                  <a:cubicBezTo>
                    <a:pt x="373" y="268"/>
                    <a:pt x="297" y="316"/>
                    <a:pt x="236" y="361"/>
                  </a:cubicBezTo>
                  <a:cubicBezTo>
                    <a:pt x="174" y="410"/>
                    <a:pt x="125" y="459"/>
                    <a:pt x="90" y="498"/>
                  </a:cubicBezTo>
                  <a:cubicBezTo>
                    <a:pt x="27" y="596"/>
                    <a:pt x="0" y="649"/>
                    <a:pt x="0" y="649"/>
                  </a:cubicBezTo>
                  <a:cubicBezTo>
                    <a:pt x="0" y="649"/>
                    <a:pt x="67" y="627"/>
                    <a:pt x="156" y="592"/>
                  </a:cubicBezTo>
                  <a:cubicBezTo>
                    <a:pt x="200" y="582"/>
                    <a:pt x="262" y="574"/>
                    <a:pt x="324" y="561"/>
                  </a:cubicBezTo>
                  <a:cubicBezTo>
                    <a:pt x="391" y="556"/>
                    <a:pt x="462" y="552"/>
                    <a:pt x="547" y="543"/>
                  </a:cubicBezTo>
                  <a:cubicBezTo>
                    <a:pt x="564" y="544"/>
                    <a:pt x="581" y="544"/>
                    <a:pt x="598" y="544"/>
                  </a:cubicBezTo>
                  <a:cubicBezTo>
                    <a:pt x="645" y="544"/>
                    <a:pt x="695" y="542"/>
                    <a:pt x="748" y="542"/>
                  </a:cubicBezTo>
                  <a:cubicBezTo>
                    <a:pt x="768" y="542"/>
                    <a:pt x="788" y="542"/>
                    <a:pt x="809" y="543"/>
                  </a:cubicBezTo>
                  <a:cubicBezTo>
                    <a:pt x="897" y="543"/>
                    <a:pt x="995" y="547"/>
                    <a:pt x="1102" y="552"/>
                  </a:cubicBezTo>
                  <a:cubicBezTo>
                    <a:pt x="1305" y="556"/>
                    <a:pt x="1528" y="561"/>
                    <a:pt x="1745" y="570"/>
                  </a:cubicBezTo>
                  <a:cubicBezTo>
                    <a:pt x="1857" y="572"/>
                    <a:pt x="1970" y="573"/>
                    <a:pt x="2082" y="573"/>
                  </a:cubicBezTo>
                  <a:cubicBezTo>
                    <a:pt x="2413" y="573"/>
                    <a:pt x="2735" y="561"/>
                    <a:pt x="2997" y="525"/>
                  </a:cubicBezTo>
                  <a:cubicBezTo>
                    <a:pt x="3169" y="503"/>
                    <a:pt x="3316" y="472"/>
                    <a:pt x="3423" y="445"/>
                  </a:cubicBezTo>
                  <a:cubicBezTo>
                    <a:pt x="3520" y="418"/>
                    <a:pt x="3578" y="396"/>
                    <a:pt x="3578" y="396"/>
                  </a:cubicBezTo>
                  <a:cubicBezTo>
                    <a:pt x="3578" y="396"/>
                    <a:pt x="3525" y="369"/>
                    <a:pt x="3423" y="334"/>
                  </a:cubicBezTo>
                  <a:cubicBezTo>
                    <a:pt x="3325" y="295"/>
                    <a:pt x="3192" y="250"/>
                    <a:pt x="3023" y="197"/>
                  </a:cubicBezTo>
                  <a:cubicBezTo>
                    <a:pt x="2854" y="148"/>
                    <a:pt x="2655" y="103"/>
                    <a:pt x="2442" y="68"/>
                  </a:cubicBezTo>
                  <a:cubicBezTo>
                    <a:pt x="2229" y="28"/>
                    <a:pt x="1993" y="6"/>
                    <a:pt x="1758" y="2"/>
                  </a:cubicBezTo>
                  <a:cubicBezTo>
                    <a:pt x="1719" y="1"/>
                    <a:pt x="1680" y="1"/>
                    <a:pt x="1641" y="1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6910220" y="1358034"/>
              <a:ext cx="95950" cy="996194"/>
            </a:xfrm>
            <a:custGeom>
              <a:rect b="b" l="l" r="r" t="t"/>
              <a:pathLst>
                <a:path extrusionOk="0" h="16778" w="1616">
                  <a:moveTo>
                    <a:pt x="0" y="0"/>
                  </a:moveTo>
                  <a:lnTo>
                    <a:pt x="0" y="16777"/>
                  </a:lnTo>
                  <a:lnTo>
                    <a:pt x="1615" y="16777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7547442" y="1350612"/>
              <a:ext cx="95950" cy="1003616"/>
            </a:xfrm>
            <a:custGeom>
              <a:rect b="b" l="l" r="r" t="t"/>
              <a:pathLst>
                <a:path extrusionOk="0" h="16903" w="1616">
                  <a:moveTo>
                    <a:pt x="0" y="1"/>
                  </a:moveTo>
                  <a:lnTo>
                    <a:pt x="0" y="16902"/>
                  </a:lnTo>
                  <a:lnTo>
                    <a:pt x="1615" y="16902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7049634" y="2406075"/>
              <a:ext cx="454338" cy="70419"/>
            </a:xfrm>
            <a:custGeom>
              <a:rect b="b" l="l" r="r" t="t"/>
              <a:pathLst>
                <a:path extrusionOk="0" h="1186" w="7652">
                  <a:moveTo>
                    <a:pt x="594" y="1"/>
                  </a:moveTo>
                  <a:cubicBezTo>
                    <a:pt x="266" y="1"/>
                    <a:pt x="0" y="267"/>
                    <a:pt x="0" y="595"/>
                  </a:cubicBezTo>
                  <a:cubicBezTo>
                    <a:pt x="0" y="919"/>
                    <a:pt x="266" y="1185"/>
                    <a:pt x="594" y="1185"/>
                  </a:cubicBezTo>
                  <a:lnTo>
                    <a:pt x="7061" y="1185"/>
                  </a:lnTo>
                  <a:cubicBezTo>
                    <a:pt x="7385" y="1185"/>
                    <a:pt x="7651" y="919"/>
                    <a:pt x="7651" y="595"/>
                  </a:cubicBezTo>
                  <a:cubicBezTo>
                    <a:pt x="7651" y="267"/>
                    <a:pt x="7385" y="1"/>
                    <a:pt x="7061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7259884" y="2369203"/>
              <a:ext cx="33784" cy="160016"/>
            </a:xfrm>
            <a:custGeom>
              <a:rect b="b" l="l" r="r" t="t"/>
              <a:pathLst>
                <a:path extrusionOk="0" h="2695" w="569">
                  <a:moveTo>
                    <a:pt x="1" y="1"/>
                  </a:moveTo>
                  <a:lnTo>
                    <a:pt x="1" y="2695"/>
                  </a:lnTo>
                  <a:lnTo>
                    <a:pt x="569" y="2695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6769142" y="945847"/>
              <a:ext cx="112931" cy="112872"/>
            </a:xfrm>
            <a:custGeom>
              <a:rect b="b" l="l" r="r" t="t"/>
              <a:pathLst>
                <a:path extrusionOk="0" h="1901" w="1902">
                  <a:moveTo>
                    <a:pt x="1901" y="0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1" y="1741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7671537" y="945847"/>
              <a:ext cx="112813" cy="112872"/>
            </a:xfrm>
            <a:custGeom>
              <a:rect b="b" l="l" r="r" t="t"/>
              <a:pathLst>
                <a:path extrusionOk="0" h="1901" w="1900">
                  <a:moveTo>
                    <a:pt x="0" y="0"/>
                  </a:moveTo>
                  <a:lnTo>
                    <a:pt x="0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6944183" y="1393897"/>
              <a:ext cx="24819" cy="924766"/>
            </a:xfrm>
            <a:custGeom>
              <a:rect b="b" l="l" r="r" t="t"/>
              <a:pathLst>
                <a:path extrusionOk="0" h="15575" w="418">
                  <a:moveTo>
                    <a:pt x="209" y="0"/>
                  </a:moveTo>
                  <a:cubicBezTo>
                    <a:pt x="94" y="0"/>
                    <a:pt x="0" y="93"/>
                    <a:pt x="0" y="209"/>
                  </a:cubicBezTo>
                  <a:lnTo>
                    <a:pt x="0" y="15366"/>
                  </a:lnTo>
                  <a:cubicBezTo>
                    <a:pt x="0" y="15481"/>
                    <a:pt x="94" y="15575"/>
                    <a:pt x="209" y="15575"/>
                  </a:cubicBezTo>
                  <a:cubicBezTo>
                    <a:pt x="324" y="15575"/>
                    <a:pt x="418" y="15481"/>
                    <a:pt x="418" y="15366"/>
                  </a:cubicBezTo>
                  <a:lnTo>
                    <a:pt x="418" y="209"/>
                  </a:lnTo>
                  <a:cubicBezTo>
                    <a:pt x="418" y="93"/>
                    <a:pt x="324" y="0"/>
                    <a:pt x="209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7584551" y="1393897"/>
              <a:ext cx="25116" cy="924766"/>
            </a:xfrm>
            <a:custGeom>
              <a:rect b="b" l="l" r="r" t="t"/>
              <a:pathLst>
                <a:path extrusionOk="0" h="15575" w="423">
                  <a:moveTo>
                    <a:pt x="214" y="0"/>
                  </a:moveTo>
                  <a:cubicBezTo>
                    <a:pt x="99" y="0"/>
                    <a:pt x="1" y="93"/>
                    <a:pt x="1" y="209"/>
                  </a:cubicBezTo>
                  <a:lnTo>
                    <a:pt x="1" y="15366"/>
                  </a:lnTo>
                  <a:cubicBezTo>
                    <a:pt x="1" y="15481"/>
                    <a:pt x="99" y="15575"/>
                    <a:pt x="214" y="15575"/>
                  </a:cubicBezTo>
                  <a:cubicBezTo>
                    <a:pt x="329" y="15575"/>
                    <a:pt x="422" y="15481"/>
                    <a:pt x="422" y="15366"/>
                  </a:cubicBezTo>
                  <a:lnTo>
                    <a:pt x="422" y="209"/>
                  </a:lnTo>
                  <a:cubicBezTo>
                    <a:pt x="422" y="93"/>
                    <a:pt x="329" y="0"/>
                    <a:pt x="214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6875425" y="587455"/>
              <a:ext cx="162628" cy="140659"/>
            </a:xfrm>
            <a:custGeom>
              <a:rect b="b" l="l" r="r" t="t"/>
              <a:pathLst>
                <a:path extrusionOk="0" h="2369" w="2739">
                  <a:moveTo>
                    <a:pt x="2058" y="1"/>
                  </a:moveTo>
                  <a:cubicBezTo>
                    <a:pt x="1688" y="1"/>
                    <a:pt x="1238" y="433"/>
                    <a:pt x="950" y="662"/>
                  </a:cubicBezTo>
                  <a:cubicBezTo>
                    <a:pt x="439" y="1066"/>
                    <a:pt x="0" y="1625"/>
                    <a:pt x="560" y="2154"/>
                  </a:cubicBezTo>
                  <a:cubicBezTo>
                    <a:pt x="720" y="2305"/>
                    <a:pt x="879" y="2368"/>
                    <a:pt x="1033" y="2368"/>
                  </a:cubicBezTo>
                  <a:cubicBezTo>
                    <a:pt x="1533" y="2368"/>
                    <a:pt x="1980" y="1709"/>
                    <a:pt x="2242" y="1279"/>
                  </a:cubicBezTo>
                  <a:cubicBezTo>
                    <a:pt x="2490" y="870"/>
                    <a:pt x="2738" y="489"/>
                    <a:pt x="2344" y="116"/>
                  </a:cubicBezTo>
                  <a:cubicBezTo>
                    <a:pt x="2259" y="34"/>
                    <a:pt x="2162" y="1"/>
                    <a:pt x="2058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6902560" y="619043"/>
              <a:ext cx="89597" cy="77484"/>
            </a:xfrm>
            <a:custGeom>
              <a:rect b="b" l="l" r="r" t="t"/>
              <a:pathLst>
                <a:path extrusionOk="0" h="1305" w="1509">
                  <a:moveTo>
                    <a:pt x="1134" y="0"/>
                  </a:moveTo>
                  <a:cubicBezTo>
                    <a:pt x="930" y="0"/>
                    <a:pt x="684" y="239"/>
                    <a:pt x="523" y="365"/>
                  </a:cubicBezTo>
                  <a:cubicBezTo>
                    <a:pt x="244" y="587"/>
                    <a:pt x="0" y="893"/>
                    <a:pt x="310" y="1186"/>
                  </a:cubicBezTo>
                  <a:cubicBezTo>
                    <a:pt x="398" y="1270"/>
                    <a:pt x="486" y="1304"/>
                    <a:pt x="571" y="1304"/>
                  </a:cubicBezTo>
                  <a:cubicBezTo>
                    <a:pt x="845" y="1304"/>
                    <a:pt x="1093" y="940"/>
                    <a:pt x="1238" y="702"/>
                  </a:cubicBezTo>
                  <a:cubicBezTo>
                    <a:pt x="1371" y="481"/>
                    <a:pt x="1509" y="272"/>
                    <a:pt x="1291" y="63"/>
                  </a:cubicBezTo>
                  <a:cubicBezTo>
                    <a:pt x="1244" y="19"/>
                    <a:pt x="1191" y="0"/>
                    <a:pt x="1134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7515497" y="587455"/>
              <a:ext cx="162688" cy="140659"/>
            </a:xfrm>
            <a:custGeom>
              <a:rect b="b" l="l" r="r" t="t"/>
              <a:pathLst>
                <a:path extrusionOk="0" h="2369" w="2740">
                  <a:moveTo>
                    <a:pt x="683" y="1"/>
                  </a:moveTo>
                  <a:cubicBezTo>
                    <a:pt x="579" y="1"/>
                    <a:pt x="482" y="34"/>
                    <a:pt x="396" y="116"/>
                  </a:cubicBezTo>
                  <a:cubicBezTo>
                    <a:pt x="0" y="489"/>
                    <a:pt x="254" y="870"/>
                    <a:pt x="498" y="1279"/>
                  </a:cubicBezTo>
                  <a:cubicBezTo>
                    <a:pt x="759" y="1709"/>
                    <a:pt x="1207" y="2368"/>
                    <a:pt x="1706" y="2368"/>
                  </a:cubicBezTo>
                  <a:cubicBezTo>
                    <a:pt x="1860" y="2368"/>
                    <a:pt x="2020" y="2305"/>
                    <a:pt x="2180" y="2154"/>
                  </a:cubicBezTo>
                  <a:cubicBezTo>
                    <a:pt x="2739" y="1625"/>
                    <a:pt x="2300" y="1066"/>
                    <a:pt x="1790" y="662"/>
                  </a:cubicBezTo>
                  <a:cubicBezTo>
                    <a:pt x="1502" y="433"/>
                    <a:pt x="1054" y="1"/>
                    <a:pt x="683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7561335" y="619043"/>
              <a:ext cx="89716" cy="77484"/>
            </a:xfrm>
            <a:custGeom>
              <a:rect b="b" l="l" r="r" t="t"/>
              <a:pathLst>
                <a:path extrusionOk="0" h="1305" w="1511">
                  <a:moveTo>
                    <a:pt x="376" y="0"/>
                  </a:moveTo>
                  <a:cubicBezTo>
                    <a:pt x="320" y="0"/>
                    <a:pt x="266" y="19"/>
                    <a:pt x="219" y="63"/>
                  </a:cubicBezTo>
                  <a:cubicBezTo>
                    <a:pt x="1" y="272"/>
                    <a:pt x="139" y="481"/>
                    <a:pt x="277" y="702"/>
                  </a:cubicBezTo>
                  <a:cubicBezTo>
                    <a:pt x="419" y="940"/>
                    <a:pt x="665" y="1304"/>
                    <a:pt x="939" y="1304"/>
                  </a:cubicBezTo>
                  <a:cubicBezTo>
                    <a:pt x="1024" y="1304"/>
                    <a:pt x="1111" y="1270"/>
                    <a:pt x="1199" y="1186"/>
                  </a:cubicBezTo>
                  <a:cubicBezTo>
                    <a:pt x="1510" y="893"/>
                    <a:pt x="1266" y="587"/>
                    <a:pt x="986" y="365"/>
                  </a:cubicBezTo>
                  <a:cubicBezTo>
                    <a:pt x="827" y="239"/>
                    <a:pt x="580" y="0"/>
                    <a:pt x="376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5" name="Google Shape;1445;p18"/>
          <p:cNvSpPr txBox="1"/>
          <p:nvPr/>
        </p:nvSpPr>
        <p:spPr>
          <a:xfrm>
            <a:off x="3443875" y="2922675"/>
            <a:ext cx="57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baris 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dengan missing value &lt;5% (‘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body’, ‘model’, ‘trim’, ‘condition’, ‘make’, ‘color’, dan ‘odometer’)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Impute data modus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untuk baris dengan missing value &gt;10% (‘transmission’)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8"/>
          <p:cNvSpPr txBox="1"/>
          <p:nvPr>
            <p:ph idx="4294967295" type="subTitle"/>
          </p:nvPr>
        </p:nvSpPr>
        <p:spPr>
          <a:xfrm>
            <a:off x="3443975" y="2618875"/>
            <a:ext cx="2562900" cy="3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Handling Missing Value</a:t>
            </a:r>
            <a:endParaRPr b="0" i="0" sz="10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47" name="Google Shape;1447;p18"/>
          <p:cNvSpPr/>
          <p:nvPr/>
        </p:nvSpPr>
        <p:spPr>
          <a:xfrm rot="5400000">
            <a:off x="5464650" y="924075"/>
            <a:ext cx="427200" cy="3105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18"/>
          <p:cNvSpPr/>
          <p:nvPr/>
        </p:nvSpPr>
        <p:spPr>
          <a:xfrm>
            <a:off x="3318325" y="1395675"/>
            <a:ext cx="540000" cy="5400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9" name="Google Shape;14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3075" y="1510425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8"/>
          <p:cNvSpPr/>
          <p:nvPr/>
        </p:nvSpPr>
        <p:spPr>
          <a:xfrm>
            <a:off x="3318325" y="2515550"/>
            <a:ext cx="540000" cy="5400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1" name="Google Shape;145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3075" y="2633875"/>
            <a:ext cx="310500" cy="3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19"/>
          <p:cNvGrpSpPr/>
          <p:nvPr/>
        </p:nvGrpSpPr>
        <p:grpSpPr>
          <a:xfrm>
            <a:off x="8261137" y="21427"/>
            <a:ext cx="882859" cy="872856"/>
            <a:chOff x="660016" y="1404525"/>
            <a:chExt cx="2439510" cy="2430000"/>
          </a:xfrm>
        </p:grpSpPr>
        <p:sp>
          <p:nvSpPr>
            <p:cNvPr id="1457" name="Google Shape;1457;p19"/>
            <p:cNvSpPr/>
            <p:nvPr/>
          </p:nvSpPr>
          <p:spPr>
            <a:xfrm>
              <a:off x="2484451" y="2761592"/>
              <a:ext cx="615075" cy="900622"/>
            </a:xfrm>
            <a:custGeom>
              <a:rect b="b" l="l" r="r" t="t"/>
              <a:pathLst>
                <a:path extrusionOk="0" h="2744" w="1874">
                  <a:moveTo>
                    <a:pt x="1" y="1"/>
                  </a:moveTo>
                  <a:lnTo>
                    <a:pt x="1" y="2744"/>
                  </a:lnTo>
                  <a:lnTo>
                    <a:pt x="440" y="2744"/>
                  </a:lnTo>
                  <a:cubicBezTo>
                    <a:pt x="528" y="2744"/>
                    <a:pt x="608" y="2704"/>
                    <a:pt x="661" y="2633"/>
                  </a:cubicBezTo>
                  <a:lnTo>
                    <a:pt x="1820" y="699"/>
                  </a:lnTo>
                  <a:cubicBezTo>
                    <a:pt x="1855" y="654"/>
                    <a:pt x="1874" y="596"/>
                    <a:pt x="1874" y="533"/>
                  </a:cubicBezTo>
                  <a:lnTo>
                    <a:pt x="1874" y="334"/>
                  </a:lnTo>
                  <a:cubicBezTo>
                    <a:pt x="1874" y="152"/>
                    <a:pt x="1722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2484451" y="1605293"/>
              <a:ext cx="615075" cy="900622"/>
            </a:xfrm>
            <a:custGeom>
              <a:rect b="b" l="l" r="r" t="t"/>
              <a:pathLst>
                <a:path extrusionOk="0" h="2744" w="1874">
                  <a:moveTo>
                    <a:pt x="1" y="0"/>
                  </a:moveTo>
                  <a:lnTo>
                    <a:pt x="1" y="2743"/>
                  </a:lnTo>
                  <a:lnTo>
                    <a:pt x="440" y="2743"/>
                  </a:lnTo>
                  <a:cubicBezTo>
                    <a:pt x="528" y="2743"/>
                    <a:pt x="608" y="2704"/>
                    <a:pt x="661" y="2632"/>
                  </a:cubicBezTo>
                  <a:lnTo>
                    <a:pt x="1820" y="697"/>
                  </a:lnTo>
                  <a:cubicBezTo>
                    <a:pt x="1855" y="653"/>
                    <a:pt x="1874" y="594"/>
                    <a:pt x="1874" y="537"/>
                  </a:cubicBezTo>
                  <a:lnTo>
                    <a:pt x="1874" y="338"/>
                  </a:lnTo>
                  <a:cubicBezTo>
                    <a:pt x="1874" y="151"/>
                    <a:pt x="1722" y="0"/>
                    <a:pt x="1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1200550" y="1404525"/>
              <a:ext cx="1360200" cy="2430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660016" y="2761592"/>
              <a:ext cx="734545" cy="900622"/>
            </a:xfrm>
            <a:custGeom>
              <a:rect b="b" l="l" r="r" t="t"/>
              <a:pathLst>
                <a:path extrusionOk="0" h="2744" w="2238">
                  <a:moveTo>
                    <a:pt x="338" y="1"/>
                  </a:moveTo>
                  <a:cubicBezTo>
                    <a:pt x="151" y="1"/>
                    <a:pt x="0" y="152"/>
                    <a:pt x="0" y="334"/>
                  </a:cubicBezTo>
                  <a:lnTo>
                    <a:pt x="0" y="533"/>
                  </a:lnTo>
                  <a:cubicBezTo>
                    <a:pt x="0" y="596"/>
                    <a:pt x="18" y="654"/>
                    <a:pt x="53" y="699"/>
                  </a:cubicBezTo>
                  <a:lnTo>
                    <a:pt x="1212" y="2633"/>
                  </a:lnTo>
                  <a:cubicBezTo>
                    <a:pt x="1266" y="2704"/>
                    <a:pt x="1346" y="2744"/>
                    <a:pt x="1434" y="2744"/>
                  </a:cubicBezTo>
                  <a:lnTo>
                    <a:pt x="1901" y="2744"/>
                  </a:lnTo>
                  <a:cubicBezTo>
                    <a:pt x="2087" y="2744"/>
                    <a:pt x="2237" y="2594"/>
                    <a:pt x="2237" y="2407"/>
                  </a:cubicBezTo>
                  <a:lnTo>
                    <a:pt x="2237" y="334"/>
                  </a:lnTo>
                  <a:cubicBezTo>
                    <a:pt x="2237" y="152"/>
                    <a:pt x="2087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660016" y="1605293"/>
              <a:ext cx="734545" cy="900622"/>
            </a:xfrm>
            <a:custGeom>
              <a:rect b="b" l="l" r="r" t="t"/>
              <a:pathLst>
                <a:path extrusionOk="0" h="2744" w="2238">
                  <a:moveTo>
                    <a:pt x="338" y="0"/>
                  </a:moveTo>
                  <a:cubicBezTo>
                    <a:pt x="151" y="0"/>
                    <a:pt x="0" y="151"/>
                    <a:pt x="0" y="338"/>
                  </a:cubicBezTo>
                  <a:lnTo>
                    <a:pt x="0" y="537"/>
                  </a:lnTo>
                  <a:cubicBezTo>
                    <a:pt x="0" y="594"/>
                    <a:pt x="18" y="653"/>
                    <a:pt x="53" y="697"/>
                  </a:cubicBezTo>
                  <a:lnTo>
                    <a:pt x="1212" y="2632"/>
                  </a:lnTo>
                  <a:cubicBezTo>
                    <a:pt x="1266" y="2704"/>
                    <a:pt x="1346" y="2743"/>
                    <a:pt x="1434" y="2743"/>
                  </a:cubicBezTo>
                  <a:lnTo>
                    <a:pt x="1901" y="2743"/>
                  </a:lnTo>
                  <a:cubicBezTo>
                    <a:pt x="2087" y="2743"/>
                    <a:pt x="2237" y="2592"/>
                    <a:pt x="2237" y="2405"/>
                  </a:cubicBezTo>
                  <a:lnTo>
                    <a:pt x="2237" y="338"/>
                  </a:lnTo>
                  <a:cubicBezTo>
                    <a:pt x="2237" y="151"/>
                    <a:pt x="2087" y="0"/>
                    <a:pt x="1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9"/>
            <p:cNvSpPr/>
            <p:nvPr/>
          </p:nvSpPr>
          <p:spPr>
            <a:xfrm>
              <a:off x="1200550" y="1404525"/>
              <a:ext cx="681900" cy="24300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9"/>
            <p:cNvSpPr/>
            <p:nvPr/>
          </p:nvSpPr>
          <p:spPr>
            <a:xfrm>
              <a:off x="1448989" y="2780957"/>
              <a:ext cx="861564" cy="862549"/>
            </a:xfrm>
            <a:custGeom>
              <a:rect b="b" l="l" r="r" t="t"/>
              <a:pathLst>
                <a:path extrusionOk="0" h="2628" w="2625">
                  <a:moveTo>
                    <a:pt x="1311" y="0"/>
                  </a:moveTo>
                  <a:cubicBezTo>
                    <a:pt x="586" y="0"/>
                    <a:pt x="1" y="591"/>
                    <a:pt x="1" y="1314"/>
                  </a:cubicBezTo>
                  <a:cubicBezTo>
                    <a:pt x="1" y="2037"/>
                    <a:pt x="586" y="2627"/>
                    <a:pt x="1311" y="2627"/>
                  </a:cubicBezTo>
                  <a:cubicBezTo>
                    <a:pt x="2038" y="2627"/>
                    <a:pt x="2624" y="2037"/>
                    <a:pt x="2624" y="1314"/>
                  </a:cubicBezTo>
                  <a:cubicBezTo>
                    <a:pt x="2624" y="591"/>
                    <a:pt x="2038" y="0"/>
                    <a:pt x="13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1448989" y="1624001"/>
              <a:ext cx="861564" cy="862877"/>
            </a:xfrm>
            <a:custGeom>
              <a:rect b="b" l="l" r="r" t="t"/>
              <a:pathLst>
                <a:path extrusionOk="0" h="2629" w="2625">
                  <a:moveTo>
                    <a:pt x="1311" y="1"/>
                  </a:moveTo>
                  <a:cubicBezTo>
                    <a:pt x="586" y="1"/>
                    <a:pt x="1" y="591"/>
                    <a:pt x="1" y="1315"/>
                  </a:cubicBezTo>
                  <a:cubicBezTo>
                    <a:pt x="1" y="2038"/>
                    <a:pt x="586" y="2629"/>
                    <a:pt x="1311" y="2629"/>
                  </a:cubicBezTo>
                  <a:cubicBezTo>
                    <a:pt x="2038" y="2629"/>
                    <a:pt x="2624" y="2038"/>
                    <a:pt x="2624" y="1315"/>
                  </a:cubicBezTo>
                  <a:cubicBezTo>
                    <a:pt x="2624" y="591"/>
                    <a:pt x="2038" y="1"/>
                    <a:pt x="1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1878950" y="2780957"/>
              <a:ext cx="431603" cy="862549"/>
            </a:xfrm>
            <a:custGeom>
              <a:rect b="b" l="l" r="r" t="t"/>
              <a:pathLst>
                <a:path extrusionOk="0" h="2628" w="1315">
                  <a:moveTo>
                    <a:pt x="1" y="0"/>
                  </a:moveTo>
                  <a:lnTo>
                    <a:pt x="1" y="2627"/>
                  </a:lnTo>
                  <a:cubicBezTo>
                    <a:pt x="728" y="2627"/>
                    <a:pt x="1314" y="2037"/>
                    <a:pt x="1314" y="1314"/>
                  </a:cubicBezTo>
                  <a:cubicBezTo>
                    <a:pt x="1314" y="591"/>
                    <a:pt x="728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1878950" y="1624001"/>
              <a:ext cx="431603" cy="862877"/>
            </a:xfrm>
            <a:custGeom>
              <a:rect b="b" l="l" r="r" t="t"/>
              <a:pathLst>
                <a:path extrusionOk="0" h="2629" w="1315">
                  <a:moveTo>
                    <a:pt x="1" y="1"/>
                  </a:moveTo>
                  <a:lnTo>
                    <a:pt x="1" y="2629"/>
                  </a:lnTo>
                  <a:cubicBezTo>
                    <a:pt x="728" y="2629"/>
                    <a:pt x="1314" y="2038"/>
                    <a:pt x="1314" y="1315"/>
                  </a:cubicBezTo>
                  <a:cubicBezTo>
                    <a:pt x="1314" y="591"/>
                    <a:pt x="728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7" name="Google Shape;1467;p19"/>
          <p:cNvSpPr txBox="1"/>
          <p:nvPr>
            <p:ph type="title"/>
          </p:nvPr>
        </p:nvSpPr>
        <p:spPr>
          <a:xfrm>
            <a:off x="382525" y="1698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200"/>
              <a:t>Pre-Processing</a:t>
            </a:r>
            <a:endParaRPr b="1" sz="3200"/>
          </a:p>
        </p:txBody>
      </p:sp>
      <p:sp>
        <p:nvSpPr>
          <p:cNvPr id="1468" name="Google Shape;1468;p19"/>
          <p:cNvSpPr txBox="1"/>
          <p:nvPr/>
        </p:nvSpPr>
        <p:spPr>
          <a:xfrm>
            <a:off x="382528" y="810825"/>
            <a:ext cx="40371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Handling Outlier</a:t>
            </a:r>
            <a:endParaRPr b="0" i="0" sz="12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469" name="Google Shape;1469;p19"/>
          <p:cNvGrpSpPr/>
          <p:nvPr/>
        </p:nvGrpSpPr>
        <p:grpSpPr>
          <a:xfrm>
            <a:off x="2652014" y="2031189"/>
            <a:ext cx="1251129" cy="1253868"/>
            <a:chOff x="6039282" y="1042577"/>
            <a:chExt cx="734316" cy="731929"/>
          </a:xfrm>
        </p:grpSpPr>
        <p:sp>
          <p:nvSpPr>
            <p:cNvPr id="1470" name="Google Shape;1470;p19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1" name="Google Shape;1491;p19"/>
          <p:cNvSpPr txBox="1"/>
          <p:nvPr/>
        </p:nvSpPr>
        <p:spPr>
          <a:xfrm>
            <a:off x="1157848" y="2457145"/>
            <a:ext cx="882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533.657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92" name="Google Shape;1492;p19"/>
          <p:cNvSpPr txBox="1"/>
          <p:nvPr/>
        </p:nvSpPr>
        <p:spPr>
          <a:xfrm>
            <a:off x="2809331" y="2457150"/>
            <a:ext cx="922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506.992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493" name="Google Shape;1493;p19"/>
          <p:cNvSpPr txBox="1"/>
          <p:nvPr/>
        </p:nvSpPr>
        <p:spPr>
          <a:xfrm>
            <a:off x="598200" y="3504538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‘sellingprice’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494" name="Google Shape;1494;p19"/>
          <p:cNvGrpSpPr/>
          <p:nvPr/>
        </p:nvGrpSpPr>
        <p:grpSpPr>
          <a:xfrm>
            <a:off x="976080" y="2031189"/>
            <a:ext cx="1251129" cy="1253868"/>
            <a:chOff x="6039282" y="1042577"/>
            <a:chExt cx="734316" cy="731929"/>
          </a:xfrm>
        </p:grpSpPr>
        <p:sp>
          <p:nvSpPr>
            <p:cNvPr id="1495" name="Google Shape;1495;p19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6" name="Google Shape;1516;p19"/>
          <p:cNvSpPr txBox="1"/>
          <p:nvPr/>
        </p:nvSpPr>
        <p:spPr>
          <a:xfrm>
            <a:off x="822900" y="1579813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Sebelum 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7" name="Google Shape;1517;p19"/>
          <p:cNvSpPr txBox="1"/>
          <p:nvPr/>
        </p:nvSpPr>
        <p:spPr>
          <a:xfrm>
            <a:off x="2494325" y="1579813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Setelah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8" name="Google Shape;1518;p19"/>
          <p:cNvSpPr txBox="1"/>
          <p:nvPr/>
        </p:nvSpPr>
        <p:spPr>
          <a:xfrm>
            <a:off x="2577388" y="3504538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‘odometer'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519" name="Google Shape;15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475" y="3771850"/>
            <a:ext cx="2085498" cy="1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203" y="3771850"/>
            <a:ext cx="2085497" cy="1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9"/>
          <p:cNvSpPr/>
          <p:nvPr/>
        </p:nvSpPr>
        <p:spPr>
          <a:xfrm>
            <a:off x="2085449" y="2304290"/>
            <a:ext cx="679200" cy="6792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9"/>
          <p:cNvSpPr/>
          <p:nvPr/>
        </p:nvSpPr>
        <p:spPr>
          <a:xfrm>
            <a:off x="2095938" y="2418800"/>
            <a:ext cx="658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-4,9%</a:t>
            </a:r>
            <a:endParaRPr b="1" i="0" sz="1400" u="none" cap="none" strike="noStrike">
              <a:solidFill>
                <a:srgbClr val="3F3F3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3" name="Google Shape;1523;p19"/>
          <p:cNvSpPr txBox="1"/>
          <p:nvPr/>
        </p:nvSpPr>
        <p:spPr>
          <a:xfrm>
            <a:off x="762775" y="1163013"/>
            <a:ext cx="3276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Dilakukan pada 2 fitur:</a:t>
            </a:r>
            <a:r>
              <a:rPr b="1" i="1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‘sellingprice’ </a:t>
            </a:r>
            <a:r>
              <a:rPr b="1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dan </a:t>
            </a:r>
            <a:r>
              <a:rPr b="1" i="1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‘odometer’ </a:t>
            </a:r>
            <a:r>
              <a:rPr b="1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dengan metode IQR</a:t>
            </a:r>
            <a:endParaRPr b="1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4" name="Google Shape;1524;p19"/>
          <p:cNvSpPr txBox="1"/>
          <p:nvPr/>
        </p:nvSpPr>
        <p:spPr>
          <a:xfrm>
            <a:off x="4851125" y="810825"/>
            <a:ext cx="37581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Feature Transformation</a:t>
            </a:r>
            <a:endParaRPr b="0" i="0" sz="12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525" name="Google Shape;1525;p19"/>
          <p:cNvSpPr/>
          <p:nvPr/>
        </p:nvSpPr>
        <p:spPr>
          <a:xfrm>
            <a:off x="7388435" y="2203042"/>
            <a:ext cx="9741" cy="8334"/>
          </a:xfrm>
          <a:custGeom>
            <a:rect b="b" l="l" r="r" t="t"/>
            <a:pathLst>
              <a:path extrusionOk="0" h="77" w="90">
                <a:moveTo>
                  <a:pt x="89" y="1"/>
                </a:moveTo>
                <a:lnTo>
                  <a:pt x="1" y="64"/>
                </a:lnTo>
                <a:lnTo>
                  <a:pt x="14" y="76"/>
                </a:lnTo>
                <a:lnTo>
                  <a:pt x="89" y="23"/>
                </a:lnTo>
                <a:lnTo>
                  <a:pt x="89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9"/>
          <p:cNvSpPr/>
          <p:nvPr/>
        </p:nvSpPr>
        <p:spPr>
          <a:xfrm>
            <a:off x="7389950" y="2205532"/>
            <a:ext cx="8225" cy="7360"/>
          </a:xfrm>
          <a:custGeom>
            <a:rect b="b" l="l" r="r" t="t"/>
            <a:pathLst>
              <a:path extrusionOk="0" h="68" w="76">
                <a:moveTo>
                  <a:pt x="75" y="0"/>
                </a:moveTo>
                <a:lnTo>
                  <a:pt x="0" y="53"/>
                </a:lnTo>
                <a:lnTo>
                  <a:pt x="13" y="67"/>
                </a:lnTo>
                <a:lnTo>
                  <a:pt x="75" y="23"/>
                </a:lnTo>
                <a:lnTo>
                  <a:pt x="75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19"/>
          <p:cNvSpPr/>
          <p:nvPr/>
        </p:nvSpPr>
        <p:spPr>
          <a:xfrm>
            <a:off x="7391357" y="2207913"/>
            <a:ext cx="6818" cy="6386"/>
          </a:xfrm>
          <a:custGeom>
            <a:rect b="b" l="l" r="r" t="t"/>
            <a:pathLst>
              <a:path extrusionOk="0" h="59" w="63">
                <a:moveTo>
                  <a:pt x="62" y="1"/>
                </a:moveTo>
                <a:lnTo>
                  <a:pt x="0" y="45"/>
                </a:lnTo>
                <a:cubicBezTo>
                  <a:pt x="5" y="50"/>
                  <a:pt x="9" y="54"/>
                  <a:pt x="9" y="58"/>
                </a:cubicBezTo>
                <a:lnTo>
                  <a:pt x="62" y="19"/>
                </a:lnTo>
                <a:lnTo>
                  <a:pt x="62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19"/>
          <p:cNvSpPr/>
          <p:nvPr/>
        </p:nvSpPr>
        <p:spPr>
          <a:xfrm>
            <a:off x="7392223" y="2209861"/>
            <a:ext cx="5953" cy="5844"/>
          </a:xfrm>
          <a:custGeom>
            <a:rect b="b" l="l" r="r" t="t"/>
            <a:pathLst>
              <a:path extrusionOk="0" h="54" w="55">
                <a:moveTo>
                  <a:pt x="54" y="1"/>
                </a:moveTo>
                <a:lnTo>
                  <a:pt x="1" y="40"/>
                </a:lnTo>
                <a:lnTo>
                  <a:pt x="6" y="40"/>
                </a:lnTo>
                <a:cubicBezTo>
                  <a:pt x="10" y="44"/>
                  <a:pt x="10" y="49"/>
                  <a:pt x="15" y="54"/>
                </a:cubicBezTo>
                <a:lnTo>
                  <a:pt x="54" y="22"/>
                </a:lnTo>
                <a:lnTo>
                  <a:pt x="54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9"/>
          <p:cNvSpPr/>
          <p:nvPr/>
        </p:nvSpPr>
        <p:spPr>
          <a:xfrm>
            <a:off x="7393738" y="2212242"/>
            <a:ext cx="4437" cy="4437"/>
          </a:xfrm>
          <a:custGeom>
            <a:rect b="b" l="l" r="r" t="t"/>
            <a:pathLst>
              <a:path extrusionOk="0" h="41" w="41">
                <a:moveTo>
                  <a:pt x="40" y="0"/>
                </a:moveTo>
                <a:lnTo>
                  <a:pt x="1" y="32"/>
                </a:lnTo>
                <a:cubicBezTo>
                  <a:pt x="5" y="36"/>
                  <a:pt x="9" y="36"/>
                  <a:pt x="13" y="40"/>
                </a:cubicBezTo>
                <a:lnTo>
                  <a:pt x="40" y="22"/>
                </a:lnTo>
                <a:lnTo>
                  <a:pt x="4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9"/>
          <p:cNvSpPr/>
          <p:nvPr/>
        </p:nvSpPr>
        <p:spPr>
          <a:xfrm>
            <a:off x="7395145" y="2214623"/>
            <a:ext cx="3030" cy="3463"/>
          </a:xfrm>
          <a:custGeom>
            <a:rect b="b" l="l" r="r" t="t"/>
            <a:pathLst>
              <a:path extrusionOk="0" h="32" w="28">
                <a:moveTo>
                  <a:pt x="27" y="0"/>
                </a:moveTo>
                <a:lnTo>
                  <a:pt x="0" y="18"/>
                </a:lnTo>
                <a:lnTo>
                  <a:pt x="0" y="23"/>
                </a:lnTo>
                <a:cubicBezTo>
                  <a:pt x="6" y="23"/>
                  <a:pt x="10" y="27"/>
                  <a:pt x="14" y="31"/>
                </a:cubicBezTo>
                <a:lnTo>
                  <a:pt x="27" y="23"/>
                </a:lnTo>
                <a:lnTo>
                  <a:pt x="27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19"/>
          <p:cNvSpPr/>
          <p:nvPr/>
        </p:nvSpPr>
        <p:spPr>
          <a:xfrm>
            <a:off x="7396660" y="2217004"/>
            <a:ext cx="1515" cy="2598"/>
          </a:xfrm>
          <a:custGeom>
            <a:rect b="b" l="l" r="r" t="t"/>
            <a:pathLst>
              <a:path extrusionOk="0" h="24" w="14">
                <a:moveTo>
                  <a:pt x="13" y="1"/>
                </a:moveTo>
                <a:lnTo>
                  <a:pt x="0" y="9"/>
                </a:lnTo>
                <a:lnTo>
                  <a:pt x="13" y="23"/>
                </a:lnTo>
                <a:lnTo>
                  <a:pt x="13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9"/>
          <p:cNvSpPr/>
          <p:nvPr/>
        </p:nvSpPr>
        <p:spPr>
          <a:xfrm>
            <a:off x="7398067" y="2219493"/>
            <a:ext cx="108" cy="541"/>
          </a:xfrm>
          <a:custGeom>
            <a:rect b="b" l="l" r="r" t="t"/>
            <a:pathLst>
              <a:path extrusionOk="0" h="5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19"/>
          <p:cNvSpPr/>
          <p:nvPr/>
        </p:nvSpPr>
        <p:spPr>
          <a:xfrm>
            <a:off x="7398067" y="2420258"/>
            <a:ext cx="108" cy="1515"/>
          </a:xfrm>
          <a:custGeom>
            <a:rect b="b" l="l" r="r" t="t"/>
            <a:pathLst>
              <a:path extrusionOk="0" h="14" w="1">
                <a:moveTo>
                  <a:pt x="0" y="1"/>
                </a:moveTo>
                <a:lnTo>
                  <a:pt x="0" y="1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9"/>
          <p:cNvSpPr/>
          <p:nvPr/>
        </p:nvSpPr>
        <p:spPr>
          <a:xfrm>
            <a:off x="7398067" y="2421665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19"/>
          <p:cNvSpPr/>
          <p:nvPr/>
        </p:nvSpPr>
        <p:spPr>
          <a:xfrm>
            <a:off x="7398067" y="2423180"/>
            <a:ext cx="108" cy="1948"/>
          </a:xfrm>
          <a:custGeom>
            <a:rect b="b" l="l" r="r" t="t"/>
            <a:pathLst>
              <a:path extrusionOk="0" h="18" w="1">
                <a:moveTo>
                  <a:pt x="0" y="0"/>
                </a:move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19"/>
          <p:cNvSpPr/>
          <p:nvPr/>
        </p:nvSpPr>
        <p:spPr>
          <a:xfrm>
            <a:off x="7398067" y="2425020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9"/>
          <p:cNvSpPr/>
          <p:nvPr/>
        </p:nvSpPr>
        <p:spPr>
          <a:xfrm>
            <a:off x="7398067" y="2426535"/>
            <a:ext cx="108" cy="1948"/>
          </a:xfrm>
          <a:custGeom>
            <a:rect b="b" l="l" r="r" t="t"/>
            <a:pathLst>
              <a:path extrusionOk="0" h="18" w="1">
                <a:moveTo>
                  <a:pt x="0" y="0"/>
                </a:move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9"/>
          <p:cNvSpPr/>
          <p:nvPr/>
        </p:nvSpPr>
        <p:spPr>
          <a:xfrm>
            <a:off x="7398067" y="2428375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9"/>
          <p:cNvSpPr/>
          <p:nvPr/>
        </p:nvSpPr>
        <p:spPr>
          <a:xfrm>
            <a:off x="7398067" y="2430323"/>
            <a:ext cx="108" cy="2489"/>
          </a:xfrm>
          <a:custGeom>
            <a:rect b="b" l="l" r="r" t="t"/>
            <a:pathLst>
              <a:path extrusionOk="0" h="23" w="1">
                <a:moveTo>
                  <a:pt x="0" y="0"/>
                </a:moveTo>
                <a:lnTo>
                  <a:pt x="0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19"/>
          <p:cNvSpPr/>
          <p:nvPr/>
        </p:nvSpPr>
        <p:spPr>
          <a:xfrm>
            <a:off x="7398067" y="2432704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19"/>
          <p:cNvSpPr/>
          <p:nvPr/>
        </p:nvSpPr>
        <p:spPr>
          <a:xfrm>
            <a:off x="7398067" y="2434653"/>
            <a:ext cx="108" cy="2489"/>
          </a:xfrm>
          <a:custGeom>
            <a:rect b="b" l="l" r="r" t="t"/>
            <a:pathLst>
              <a:path extrusionOk="0" h="23" w="1">
                <a:moveTo>
                  <a:pt x="0" y="1"/>
                </a:moveTo>
                <a:lnTo>
                  <a:pt x="0" y="1"/>
                </a:lnTo>
                <a:lnTo>
                  <a:pt x="0" y="22"/>
                </a:lnTo>
                <a:lnTo>
                  <a:pt x="0" y="22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19"/>
          <p:cNvSpPr/>
          <p:nvPr/>
        </p:nvSpPr>
        <p:spPr>
          <a:xfrm>
            <a:off x="7398067" y="2437034"/>
            <a:ext cx="108" cy="2489"/>
          </a:xfrm>
          <a:custGeom>
            <a:rect b="b" l="l" r="r" t="t"/>
            <a:pathLst>
              <a:path extrusionOk="0" h="23" w="1">
                <a:moveTo>
                  <a:pt x="0" y="0"/>
                </a:moveTo>
                <a:lnTo>
                  <a:pt x="0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9"/>
          <p:cNvSpPr/>
          <p:nvPr/>
        </p:nvSpPr>
        <p:spPr>
          <a:xfrm>
            <a:off x="7398067" y="2439415"/>
            <a:ext cx="108" cy="3030"/>
          </a:xfrm>
          <a:custGeom>
            <a:rect b="b" l="l" r="r" t="t"/>
            <a:pathLst>
              <a:path extrusionOk="0" h="28" w="1">
                <a:moveTo>
                  <a:pt x="0" y="1"/>
                </a:moveTo>
                <a:lnTo>
                  <a:pt x="0" y="1"/>
                </a:lnTo>
                <a:lnTo>
                  <a:pt x="0" y="27"/>
                </a:lnTo>
                <a:lnTo>
                  <a:pt x="0" y="2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19"/>
          <p:cNvSpPr/>
          <p:nvPr/>
        </p:nvSpPr>
        <p:spPr>
          <a:xfrm>
            <a:off x="7474267" y="2442337"/>
            <a:ext cx="108" cy="1082"/>
          </a:xfrm>
          <a:custGeom>
            <a:rect b="b" l="l" r="r" t="t"/>
            <a:pathLst>
              <a:path extrusionOk="0" h="10" w="1">
                <a:moveTo>
                  <a:pt x="0" y="0"/>
                </a:moveTo>
                <a:lnTo>
                  <a:pt x="0" y="0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9"/>
          <p:cNvSpPr/>
          <p:nvPr/>
        </p:nvSpPr>
        <p:spPr>
          <a:xfrm>
            <a:off x="7474267" y="2647431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9"/>
          <p:cNvSpPr/>
          <p:nvPr/>
        </p:nvSpPr>
        <p:spPr>
          <a:xfrm>
            <a:off x="7474267" y="2649379"/>
            <a:ext cx="108" cy="2489"/>
          </a:xfrm>
          <a:custGeom>
            <a:rect b="b" l="l" r="r" t="t"/>
            <a:pathLst>
              <a:path extrusionOk="0" h="23" w="1">
                <a:moveTo>
                  <a:pt x="0" y="0"/>
                </a:moveTo>
                <a:lnTo>
                  <a:pt x="0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9"/>
          <p:cNvSpPr/>
          <p:nvPr/>
        </p:nvSpPr>
        <p:spPr>
          <a:xfrm>
            <a:off x="7474267" y="2651760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9"/>
          <p:cNvSpPr/>
          <p:nvPr/>
        </p:nvSpPr>
        <p:spPr>
          <a:xfrm>
            <a:off x="7474267" y="2653708"/>
            <a:ext cx="108" cy="2489"/>
          </a:xfrm>
          <a:custGeom>
            <a:rect b="b" l="l" r="r" t="t"/>
            <a:pathLst>
              <a:path extrusionOk="0" h="23" w="1">
                <a:moveTo>
                  <a:pt x="0" y="1"/>
                </a:moveTo>
                <a:lnTo>
                  <a:pt x="0" y="1"/>
                </a:lnTo>
                <a:lnTo>
                  <a:pt x="0" y="22"/>
                </a:lnTo>
                <a:lnTo>
                  <a:pt x="0" y="22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19"/>
          <p:cNvSpPr/>
          <p:nvPr/>
        </p:nvSpPr>
        <p:spPr>
          <a:xfrm>
            <a:off x="7474267" y="2656089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19"/>
          <p:cNvSpPr/>
          <p:nvPr/>
        </p:nvSpPr>
        <p:spPr>
          <a:xfrm>
            <a:off x="7474267" y="2658037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9"/>
          <p:cNvSpPr/>
          <p:nvPr/>
        </p:nvSpPr>
        <p:spPr>
          <a:xfrm>
            <a:off x="7474267" y="2659985"/>
            <a:ext cx="108" cy="1948"/>
          </a:xfrm>
          <a:custGeom>
            <a:rect b="b" l="l" r="r" t="t"/>
            <a:pathLst>
              <a:path extrusionOk="0" h="18" w="1">
                <a:moveTo>
                  <a:pt x="0" y="0"/>
                </a:move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19"/>
          <p:cNvSpPr/>
          <p:nvPr/>
        </p:nvSpPr>
        <p:spPr>
          <a:xfrm>
            <a:off x="7474267" y="2661825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19"/>
          <p:cNvSpPr/>
          <p:nvPr/>
        </p:nvSpPr>
        <p:spPr>
          <a:xfrm>
            <a:off x="7474267" y="2663773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19"/>
          <p:cNvSpPr/>
          <p:nvPr/>
        </p:nvSpPr>
        <p:spPr>
          <a:xfrm>
            <a:off x="7474267" y="2665722"/>
            <a:ext cx="108" cy="1948"/>
          </a:xfrm>
          <a:custGeom>
            <a:rect b="b" l="l" r="r" t="t"/>
            <a:pathLst>
              <a:path extrusionOk="0" h="18" w="1">
                <a:moveTo>
                  <a:pt x="0" y="1"/>
                </a:moveTo>
                <a:lnTo>
                  <a:pt x="0" y="1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19"/>
          <p:cNvSpPr/>
          <p:nvPr/>
        </p:nvSpPr>
        <p:spPr>
          <a:xfrm>
            <a:off x="7474267" y="2667561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9"/>
          <p:cNvSpPr/>
          <p:nvPr/>
        </p:nvSpPr>
        <p:spPr>
          <a:xfrm>
            <a:off x="7474267" y="2669510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5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19"/>
          <p:cNvSpPr/>
          <p:nvPr/>
        </p:nvSpPr>
        <p:spPr>
          <a:xfrm>
            <a:off x="7474267" y="2671025"/>
            <a:ext cx="108" cy="1948"/>
          </a:xfrm>
          <a:custGeom>
            <a:rect b="b" l="l" r="r" t="t"/>
            <a:pathLst>
              <a:path extrusionOk="0" h="18" w="1">
                <a:moveTo>
                  <a:pt x="0" y="1"/>
                </a:moveTo>
                <a:lnTo>
                  <a:pt x="0" y="5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19"/>
          <p:cNvSpPr/>
          <p:nvPr/>
        </p:nvSpPr>
        <p:spPr>
          <a:xfrm>
            <a:off x="7474267" y="2672865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19"/>
          <p:cNvSpPr/>
          <p:nvPr/>
        </p:nvSpPr>
        <p:spPr>
          <a:xfrm>
            <a:off x="7474267" y="2674813"/>
            <a:ext cx="108" cy="1515"/>
          </a:xfrm>
          <a:custGeom>
            <a:rect b="b" l="l" r="r" t="t"/>
            <a:pathLst>
              <a:path extrusionOk="0" h="14" w="1">
                <a:moveTo>
                  <a:pt x="0" y="1"/>
                </a:moveTo>
                <a:lnTo>
                  <a:pt x="0" y="1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9"/>
          <p:cNvSpPr/>
          <p:nvPr/>
        </p:nvSpPr>
        <p:spPr>
          <a:xfrm>
            <a:off x="7474267" y="2676220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19"/>
          <p:cNvSpPr/>
          <p:nvPr/>
        </p:nvSpPr>
        <p:spPr>
          <a:xfrm>
            <a:off x="7474267" y="2677735"/>
            <a:ext cx="108" cy="1515"/>
          </a:xfrm>
          <a:custGeom>
            <a:rect b="b" l="l" r="r" t="t"/>
            <a:pathLst>
              <a:path extrusionOk="0" h="14" w="1">
                <a:moveTo>
                  <a:pt x="0" y="0"/>
                </a:moveTo>
                <a:lnTo>
                  <a:pt x="0" y="0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19"/>
          <p:cNvSpPr/>
          <p:nvPr/>
        </p:nvSpPr>
        <p:spPr>
          <a:xfrm>
            <a:off x="7474267" y="2679142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19"/>
          <p:cNvSpPr/>
          <p:nvPr/>
        </p:nvSpPr>
        <p:spPr>
          <a:xfrm>
            <a:off x="7474267" y="2681090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19"/>
          <p:cNvSpPr/>
          <p:nvPr/>
        </p:nvSpPr>
        <p:spPr>
          <a:xfrm>
            <a:off x="7474267" y="2682605"/>
            <a:ext cx="108" cy="1407"/>
          </a:xfrm>
          <a:custGeom>
            <a:rect b="b" l="l" r="r" t="t"/>
            <a:pathLst>
              <a:path extrusionOk="0" h="13" w="1">
                <a:moveTo>
                  <a:pt x="0" y="0"/>
                </a:moveTo>
                <a:lnTo>
                  <a:pt x="0" y="0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9"/>
          <p:cNvSpPr/>
          <p:nvPr/>
        </p:nvSpPr>
        <p:spPr>
          <a:xfrm>
            <a:off x="7474267" y="2683904"/>
            <a:ext cx="108" cy="1623"/>
          </a:xfrm>
          <a:custGeom>
            <a:rect b="b" l="l" r="r" t="t"/>
            <a:pathLst>
              <a:path extrusionOk="0" h="15" w="1">
                <a:moveTo>
                  <a:pt x="0" y="1"/>
                </a:moveTo>
                <a:lnTo>
                  <a:pt x="0" y="1"/>
                </a:lnTo>
                <a:lnTo>
                  <a:pt x="0" y="15"/>
                </a:lnTo>
                <a:lnTo>
                  <a:pt x="0" y="15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19"/>
          <p:cNvSpPr/>
          <p:nvPr/>
        </p:nvSpPr>
        <p:spPr>
          <a:xfrm>
            <a:off x="7474267" y="2685419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1"/>
                </a:lnTo>
                <a:lnTo>
                  <a:pt x="0" y="9"/>
                </a:lnTo>
                <a:lnTo>
                  <a:pt x="0" y="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9"/>
          <p:cNvSpPr/>
          <p:nvPr/>
        </p:nvSpPr>
        <p:spPr>
          <a:xfrm>
            <a:off x="7474267" y="2686393"/>
            <a:ext cx="108" cy="1407"/>
          </a:xfrm>
          <a:custGeom>
            <a:rect b="b" l="l" r="r" t="t"/>
            <a:pathLst>
              <a:path extrusionOk="0" h="13" w="1">
                <a:moveTo>
                  <a:pt x="0" y="0"/>
                </a:moveTo>
                <a:lnTo>
                  <a:pt x="0" y="13"/>
                </a:lnTo>
                <a:lnTo>
                  <a:pt x="0" y="13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9"/>
          <p:cNvSpPr/>
          <p:nvPr/>
        </p:nvSpPr>
        <p:spPr>
          <a:xfrm>
            <a:off x="7474267" y="2687692"/>
            <a:ext cx="108" cy="1623"/>
          </a:xfrm>
          <a:custGeom>
            <a:rect b="b" l="l" r="r" t="t"/>
            <a:pathLst>
              <a:path extrusionOk="0" h="15" w="1">
                <a:moveTo>
                  <a:pt x="0" y="1"/>
                </a:moveTo>
                <a:lnTo>
                  <a:pt x="0" y="15"/>
                </a:lnTo>
                <a:lnTo>
                  <a:pt x="0" y="1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19"/>
          <p:cNvSpPr/>
          <p:nvPr/>
        </p:nvSpPr>
        <p:spPr>
          <a:xfrm>
            <a:off x="7474267" y="2689207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9"/>
                </a:lnTo>
                <a:lnTo>
                  <a:pt x="0" y="9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19"/>
          <p:cNvSpPr/>
          <p:nvPr/>
        </p:nvSpPr>
        <p:spPr>
          <a:xfrm>
            <a:off x="7474267" y="2690181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14"/>
                </a:lnTo>
                <a:lnTo>
                  <a:pt x="0" y="14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19"/>
          <p:cNvSpPr/>
          <p:nvPr/>
        </p:nvSpPr>
        <p:spPr>
          <a:xfrm>
            <a:off x="7474267" y="2691697"/>
            <a:ext cx="108" cy="974"/>
          </a:xfrm>
          <a:custGeom>
            <a:rect b="b" l="l" r="r" t="t"/>
            <a:pathLst>
              <a:path extrusionOk="0" h="9" w="1">
                <a:moveTo>
                  <a:pt x="0" y="0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19"/>
          <p:cNvSpPr/>
          <p:nvPr/>
        </p:nvSpPr>
        <p:spPr>
          <a:xfrm>
            <a:off x="7474267" y="2692562"/>
            <a:ext cx="108" cy="1623"/>
          </a:xfrm>
          <a:custGeom>
            <a:rect b="b" l="l" r="r" t="t"/>
            <a:pathLst>
              <a:path extrusionOk="0" h="15" w="1">
                <a:moveTo>
                  <a:pt x="0" y="1"/>
                </a:moveTo>
                <a:lnTo>
                  <a:pt x="0" y="15"/>
                </a:lnTo>
                <a:lnTo>
                  <a:pt x="0" y="1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19"/>
          <p:cNvSpPr/>
          <p:nvPr/>
        </p:nvSpPr>
        <p:spPr>
          <a:xfrm>
            <a:off x="7474267" y="2694078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9"/>
                </a:lnTo>
                <a:lnTo>
                  <a:pt x="0" y="9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19"/>
          <p:cNvSpPr/>
          <p:nvPr/>
        </p:nvSpPr>
        <p:spPr>
          <a:xfrm>
            <a:off x="7474267" y="2695052"/>
            <a:ext cx="108" cy="974"/>
          </a:xfrm>
          <a:custGeom>
            <a:rect b="b" l="l" r="r" t="t"/>
            <a:pathLst>
              <a:path extrusionOk="0" h="9" w="1">
                <a:moveTo>
                  <a:pt x="0" y="0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19"/>
          <p:cNvSpPr/>
          <p:nvPr/>
        </p:nvSpPr>
        <p:spPr>
          <a:xfrm>
            <a:off x="7474267" y="2695917"/>
            <a:ext cx="108" cy="1191"/>
          </a:xfrm>
          <a:custGeom>
            <a:rect b="b" l="l" r="r" t="t"/>
            <a:pathLst>
              <a:path extrusionOk="0" h="11" w="1">
                <a:moveTo>
                  <a:pt x="0" y="1"/>
                </a:moveTo>
                <a:lnTo>
                  <a:pt x="0" y="10"/>
                </a:lnTo>
                <a:lnTo>
                  <a:pt x="0" y="10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9"/>
          <p:cNvSpPr/>
          <p:nvPr/>
        </p:nvSpPr>
        <p:spPr>
          <a:xfrm>
            <a:off x="7474267" y="2697000"/>
            <a:ext cx="108" cy="1407"/>
          </a:xfrm>
          <a:custGeom>
            <a:rect b="b" l="l" r="r" t="t"/>
            <a:pathLst>
              <a:path extrusionOk="0" h="13" w="1">
                <a:moveTo>
                  <a:pt x="0" y="0"/>
                </a:moveTo>
                <a:lnTo>
                  <a:pt x="0" y="13"/>
                </a:lnTo>
                <a:lnTo>
                  <a:pt x="0" y="13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19"/>
          <p:cNvSpPr/>
          <p:nvPr/>
        </p:nvSpPr>
        <p:spPr>
          <a:xfrm>
            <a:off x="7474267" y="2698299"/>
            <a:ext cx="108" cy="649"/>
          </a:xfrm>
          <a:custGeom>
            <a:rect b="b" l="l" r="r" t="t"/>
            <a:pathLst>
              <a:path extrusionOk="0" h="6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19"/>
          <p:cNvSpPr/>
          <p:nvPr/>
        </p:nvSpPr>
        <p:spPr>
          <a:xfrm>
            <a:off x="7474267" y="2698840"/>
            <a:ext cx="108" cy="1082"/>
          </a:xfrm>
          <a:custGeom>
            <a:rect b="b" l="l" r="r" t="t"/>
            <a:pathLst>
              <a:path extrusionOk="0" h="10" w="1">
                <a:moveTo>
                  <a:pt x="0" y="0"/>
                </a:moveTo>
                <a:lnTo>
                  <a:pt x="0" y="10"/>
                </a:lnTo>
                <a:lnTo>
                  <a:pt x="0" y="10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19"/>
          <p:cNvSpPr/>
          <p:nvPr/>
        </p:nvSpPr>
        <p:spPr>
          <a:xfrm>
            <a:off x="7474267" y="2699814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9"/>
                </a:lnTo>
                <a:lnTo>
                  <a:pt x="0" y="9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19"/>
          <p:cNvSpPr/>
          <p:nvPr/>
        </p:nvSpPr>
        <p:spPr>
          <a:xfrm>
            <a:off x="7474267" y="2700788"/>
            <a:ext cx="108" cy="974"/>
          </a:xfrm>
          <a:custGeom>
            <a:rect b="b" l="l" r="r" t="t"/>
            <a:pathLst>
              <a:path extrusionOk="0" h="9" w="1">
                <a:moveTo>
                  <a:pt x="0" y="0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19"/>
          <p:cNvSpPr/>
          <p:nvPr/>
        </p:nvSpPr>
        <p:spPr>
          <a:xfrm>
            <a:off x="7474267" y="2701654"/>
            <a:ext cx="108" cy="649"/>
          </a:xfrm>
          <a:custGeom>
            <a:rect b="b" l="l" r="r" t="t"/>
            <a:pathLst>
              <a:path extrusionOk="0" h="6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9"/>
          <p:cNvSpPr/>
          <p:nvPr/>
        </p:nvSpPr>
        <p:spPr>
          <a:xfrm>
            <a:off x="7474267" y="2702195"/>
            <a:ext cx="108" cy="1082"/>
          </a:xfrm>
          <a:custGeom>
            <a:rect b="b" l="l" r="r" t="t"/>
            <a:pathLst>
              <a:path extrusionOk="0" h="10" w="1">
                <a:moveTo>
                  <a:pt x="0" y="0"/>
                </a:moveTo>
                <a:lnTo>
                  <a:pt x="0" y="10"/>
                </a:lnTo>
                <a:lnTo>
                  <a:pt x="0" y="10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19"/>
          <p:cNvSpPr/>
          <p:nvPr/>
        </p:nvSpPr>
        <p:spPr>
          <a:xfrm>
            <a:off x="7474267" y="2703169"/>
            <a:ext cx="108" cy="541"/>
          </a:xfrm>
          <a:custGeom>
            <a:rect b="b" l="l" r="r" t="t"/>
            <a:pathLst>
              <a:path extrusionOk="0" h="5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19"/>
          <p:cNvSpPr/>
          <p:nvPr/>
        </p:nvSpPr>
        <p:spPr>
          <a:xfrm>
            <a:off x="7474267" y="2703602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10"/>
                </a:lnTo>
                <a:lnTo>
                  <a:pt x="0" y="10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19"/>
          <p:cNvSpPr/>
          <p:nvPr/>
        </p:nvSpPr>
        <p:spPr>
          <a:xfrm>
            <a:off x="7474267" y="2704576"/>
            <a:ext cx="108" cy="541"/>
          </a:xfrm>
          <a:custGeom>
            <a:rect b="b" l="l" r="r" t="t"/>
            <a:pathLst>
              <a:path extrusionOk="0" h="5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19"/>
          <p:cNvSpPr/>
          <p:nvPr/>
        </p:nvSpPr>
        <p:spPr>
          <a:xfrm>
            <a:off x="7474267" y="2705009"/>
            <a:ext cx="108" cy="758"/>
          </a:xfrm>
          <a:custGeom>
            <a:rect b="b" l="l" r="r" t="t"/>
            <a:pathLst>
              <a:path extrusionOk="0" h="7" w="1">
                <a:moveTo>
                  <a:pt x="0" y="1"/>
                </a:moveTo>
                <a:lnTo>
                  <a:pt x="0" y="6"/>
                </a:lnTo>
                <a:lnTo>
                  <a:pt x="0" y="6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19"/>
          <p:cNvSpPr/>
          <p:nvPr/>
        </p:nvSpPr>
        <p:spPr>
          <a:xfrm>
            <a:off x="7474267" y="2705658"/>
            <a:ext cx="108" cy="541"/>
          </a:xfrm>
          <a:custGeom>
            <a:rect b="b" l="l" r="r" t="t"/>
            <a:pathLst>
              <a:path extrusionOk="0" h="5" w="1">
                <a:moveTo>
                  <a:pt x="0" y="0"/>
                </a:moveTo>
                <a:lnTo>
                  <a:pt x="0" y="4"/>
                </a:lnTo>
                <a:lnTo>
                  <a:pt x="0" y="4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19"/>
          <p:cNvSpPr/>
          <p:nvPr/>
        </p:nvSpPr>
        <p:spPr>
          <a:xfrm>
            <a:off x="7474267" y="2706091"/>
            <a:ext cx="108" cy="10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19"/>
          <p:cNvSpPr txBox="1"/>
          <p:nvPr/>
        </p:nvSpPr>
        <p:spPr>
          <a:xfrm>
            <a:off x="5215475" y="1306850"/>
            <a:ext cx="37113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Normalization </a:t>
            </a: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year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 dan </a:t>
            </a: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odometer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→ 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distribusi yang sangat skew 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Standardization </a:t>
            </a: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sellingprice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 dan </a:t>
            </a: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condition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→ 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distribusi yang hampir mendekati normal 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590" name="Google Shape;1590;p19"/>
          <p:cNvGrpSpPr/>
          <p:nvPr/>
        </p:nvGrpSpPr>
        <p:grpSpPr>
          <a:xfrm>
            <a:off x="4796135" y="1856756"/>
            <a:ext cx="343485" cy="278763"/>
            <a:chOff x="1175200" y="998425"/>
            <a:chExt cx="1094249" cy="888064"/>
          </a:xfrm>
        </p:grpSpPr>
        <p:sp>
          <p:nvSpPr>
            <p:cNvPr id="1591" name="Google Shape;1591;p19"/>
            <p:cNvSpPr/>
            <p:nvPr/>
          </p:nvSpPr>
          <p:spPr>
            <a:xfrm>
              <a:off x="1326143" y="1173763"/>
              <a:ext cx="800688" cy="712726"/>
            </a:xfrm>
            <a:custGeom>
              <a:rect b="b" l="l" r="r" t="t"/>
              <a:pathLst>
                <a:path extrusionOk="0" h="6077" w="6827">
                  <a:moveTo>
                    <a:pt x="1932" y="1"/>
                  </a:moveTo>
                  <a:lnTo>
                    <a:pt x="0" y="1732"/>
                  </a:lnTo>
                  <a:lnTo>
                    <a:pt x="1842" y="5878"/>
                  </a:lnTo>
                  <a:cubicBezTo>
                    <a:pt x="1895" y="5997"/>
                    <a:pt x="2016" y="6077"/>
                    <a:pt x="2149" y="6077"/>
                  </a:cubicBezTo>
                  <a:lnTo>
                    <a:pt x="4683" y="6077"/>
                  </a:lnTo>
                  <a:cubicBezTo>
                    <a:pt x="4816" y="6077"/>
                    <a:pt x="4936" y="5997"/>
                    <a:pt x="4989" y="5878"/>
                  </a:cubicBezTo>
                  <a:lnTo>
                    <a:pt x="6826" y="1732"/>
                  </a:lnTo>
                  <a:lnTo>
                    <a:pt x="490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1599530" y="1103628"/>
              <a:ext cx="254503" cy="70252"/>
            </a:xfrm>
            <a:custGeom>
              <a:rect b="b" l="l" r="r" t="t"/>
              <a:pathLst>
                <a:path extrusionOk="0" h="599" w="2170">
                  <a:moveTo>
                    <a:pt x="0" y="0"/>
                  </a:moveTo>
                  <a:lnTo>
                    <a:pt x="0" y="599"/>
                  </a:lnTo>
                  <a:lnTo>
                    <a:pt x="2170" y="599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1533851" y="998425"/>
              <a:ext cx="385273" cy="105320"/>
            </a:xfrm>
            <a:custGeom>
              <a:rect b="b" l="l" r="r" t="t"/>
              <a:pathLst>
                <a:path extrusionOk="0" h="898" w="3285">
                  <a:moveTo>
                    <a:pt x="54" y="0"/>
                  </a:moveTo>
                  <a:cubicBezTo>
                    <a:pt x="28" y="0"/>
                    <a:pt x="1" y="23"/>
                    <a:pt x="1" y="54"/>
                  </a:cubicBezTo>
                  <a:lnTo>
                    <a:pt x="1" y="844"/>
                  </a:lnTo>
                  <a:cubicBezTo>
                    <a:pt x="1" y="875"/>
                    <a:pt x="28" y="897"/>
                    <a:pt x="54" y="897"/>
                  </a:cubicBezTo>
                  <a:lnTo>
                    <a:pt x="3232" y="897"/>
                  </a:lnTo>
                  <a:cubicBezTo>
                    <a:pt x="3263" y="897"/>
                    <a:pt x="3285" y="875"/>
                    <a:pt x="3285" y="844"/>
                  </a:cubicBezTo>
                  <a:lnTo>
                    <a:pt x="3285" y="54"/>
                  </a:lnTo>
                  <a:cubicBezTo>
                    <a:pt x="3285" y="23"/>
                    <a:pt x="3263" y="0"/>
                    <a:pt x="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1484475" y="1542383"/>
              <a:ext cx="315021" cy="195862"/>
            </a:xfrm>
            <a:custGeom>
              <a:rect b="b" l="l" r="r" t="t"/>
              <a:pathLst>
                <a:path extrusionOk="0" h="1670" w="2686">
                  <a:moveTo>
                    <a:pt x="102" y="0"/>
                  </a:moveTo>
                  <a:lnTo>
                    <a:pt x="0" y="174"/>
                  </a:lnTo>
                  <a:lnTo>
                    <a:pt x="2583" y="1669"/>
                  </a:lnTo>
                  <a:lnTo>
                    <a:pt x="2685" y="1496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1400149" y="1277793"/>
              <a:ext cx="332144" cy="311620"/>
            </a:xfrm>
            <a:custGeom>
              <a:rect b="b" l="l" r="r" t="t"/>
              <a:pathLst>
                <a:path extrusionOk="0" h="2657" w="2832">
                  <a:moveTo>
                    <a:pt x="1422" y="1"/>
                  </a:moveTo>
                  <a:cubicBezTo>
                    <a:pt x="1358" y="1"/>
                    <a:pt x="1294" y="6"/>
                    <a:pt x="1229" y="15"/>
                  </a:cubicBezTo>
                  <a:cubicBezTo>
                    <a:pt x="502" y="117"/>
                    <a:pt x="0" y="787"/>
                    <a:pt x="102" y="1515"/>
                  </a:cubicBezTo>
                  <a:cubicBezTo>
                    <a:pt x="195" y="2177"/>
                    <a:pt x="766" y="2656"/>
                    <a:pt x="1416" y="2656"/>
                  </a:cubicBezTo>
                  <a:cubicBezTo>
                    <a:pt x="1477" y="2656"/>
                    <a:pt x="1540" y="2652"/>
                    <a:pt x="1602" y="2643"/>
                  </a:cubicBezTo>
                  <a:cubicBezTo>
                    <a:pt x="2330" y="2536"/>
                    <a:pt x="2831" y="1866"/>
                    <a:pt x="2729" y="1138"/>
                  </a:cubicBezTo>
                  <a:cubicBezTo>
                    <a:pt x="2636" y="479"/>
                    <a:pt x="2069" y="1"/>
                    <a:pt x="1422" y="1"/>
                  </a:cubicBez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1475562" y="1348280"/>
              <a:ext cx="181788" cy="170060"/>
            </a:xfrm>
            <a:custGeom>
              <a:rect b="b" l="l" r="r" t="t"/>
              <a:pathLst>
                <a:path extrusionOk="0" h="1450" w="1550">
                  <a:moveTo>
                    <a:pt x="775" y="1"/>
                  </a:moveTo>
                  <a:cubicBezTo>
                    <a:pt x="740" y="1"/>
                    <a:pt x="706" y="3"/>
                    <a:pt x="670" y="8"/>
                  </a:cubicBezTo>
                  <a:cubicBezTo>
                    <a:pt x="275" y="67"/>
                    <a:pt x="0" y="430"/>
                    <a:pt x="54" y="830"/>
                  </a:cubicBezTo>
                  <a:cubicBezTo>
                    <a:pt x="106" y="1190"/>
                    <a:pt x="417" y="1450"/>
                    <a:pt x="770" y="1450"/>
                  </a:cubicBezTo>
                  <a:cubicBezTo>
                    <a:pt x="805" y="1450"/>
                    <a:pt x="840" y="1447"/>
                    <a:pt x="875" y="1442"/>
                  </a:cubicBezTo>
                  <a:cubicBezTo>
                    <a:pt x="1270" y="1389"/>
                    <a:pt x="1549" y="1020"/>
                    <a:pt x="1492" y="626"/>
                  </a:cubicBezTo>
                  <a:cubicBezTo>
                    <a:pt x="1439" y="262"/>
                    <a:pt x="1129" y="1"/>
                    <a:pt x="775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1175200" y="1089437"/>
              <a:ext cx="377532" cy="354662"/>
            </a:xfrm>
            <a:custGeom>
              <a:rect b="b" l="l" r="r" t="t"/>
              <a:pathLst>
                <a:path extrusionOk="0" h="3024" w="3219">
                  <a:moveTo>
                    <a:pt x="2538" y="1"/>
                  </a:moveTo>
                  <a:cubicBezTo>
                    <a:pt x="2517" y="1"/>
                    <a:pt x="2494" y="8"/>
                    <a:pt x="2477" y="23"/>
                  </a:cubicBezTo>
                  <a:lnTo>
                    <a:pt x="40" y="2207"/>
                  </a:lnTo>
                  <a:cubicBezTo>
                    <a:pt x="5" y="2242"/>
                    <a:pt x="1" y="2301"/>
                    <a:pt x="36" y="2336"/>
                  </a:cubicBezTo>
                  <a:lnTo>
                    <a:pt x="653" y="3024"/>
                  </a:lnTo>
                  <a:lnTo>
                    <a:pt x="3219" y="716"/>
                  </a:lnTo>
                  <a:lnTo>
                    <a:pt x="2601" y="28"/>
                  </a:lnTo>
                  <a:cubicBezTo>
                    <a:pt x="2585" y="9"/>
                    <a:pt x="2562" y="1"/>
                    <a:pt x="2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1251668" y="1376780"/>
              <a:ext cx="154813" cy="180263"/>
            </a:xfrm>
            <a:custGeom>
              <a:rect b="b" l="l" r="r" t="t"/>
              <a:pathLst>
                <a:path extrusionOk="0" h="1537" w="1320">
                  <a:moveTo>
                    <a:pt x="635" y="1"/>
                  </a:moveTo>
                  <a:lnTo>
                    <a:pt x="1" y="574"/>
                  </a:lnTo>
                  <a:lnTo>
                    <a:pt x="782" y="1439"/>
                  </a:lnTo>
                  <a:cubicBezTo>
                    <a:pt x="840" y="1502"/>
                    <a:pt x="920" y="1537"/>
                    <a:pt x="1004" y="1537"/>
                  </a:cubicBezTo>
                  <a:lnTo>
                    <a:pt x="1319" y="1537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1726430" y="1173763"/>
              <a:ext cx="400402" cy="712726"/>
            </a:xfrm>
            <a:custGeom>
              <a:rect b="b" l="l" r="r" t="t"/>
              <a:pathLst>
                <a:path extrusionOk="0" h="6077" w="3414">
                  <a:moveTo>
                    <a:pt x="0" y="1"/>
                  </a:moveTo>
                  <a:lnTo>
                    <a:pt x="0" y="1785"/>
                  </a:lnTo>
                  <a:lnTo>
                    <a:pt x="1487" y="3499"/>
                  </a:lnTo>
                  <a:cubicBezTo>
                    <a:pt x="1709" y="3623"/>
                    <a:pt x="1874" y="3840"/>
                    <a:pt x="1913" y="4112"/>
                  </a:cubicBezTo>
                  <a:cubicBezTo>
                    <a:pt x="1975" y="4564"/>
                    <a:pt x="1665" y="4981"/>
                    <a:pt x="1213" y="5044"/>
                  </a:cubicBezTo>
                  <a:cubicBezTo>
                    <a:pt x="1173" y="5049"/>
                    <a:pt x="1133" y="5052"/>
                    <a:pt x="1093" y="5052"/>
                  </a:cubicBezTo>
                  <a:cubicBezTo>
                    <a:pt x="866" y="5052"/>
                    <a:pt x="654" y="4958"/>
                    <a:pt x="502" y="4804"/>
                  </a:cubicBezTo>
                  <a:lnTo>
                    <a:pt x="0" y="4511"/>
                  </a:lnTo>
                  <a:lnTo>
                    <a:pt x="0" y="6077"/>
                  </a:lnTo>
                  <a:lnTo>
                    <a:pt x="1270" y="6077"/>
                  </a:lnTo>
                  <a:cubicBezTo>
                    <a:pt x="1403" y="6077"/>
                    <a:pt x="1523" y="5997"/>
                    <a:pt x="1576" y="5878"/>
                  </a:cubicBezTo>
                  <a:lnTo>
                    <a:pt x="3413" y="1732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1726430" y="1103628"/>
              <a:ext cx="127603" cy="70252"/>
            </a:xfrm>
            <a:custGeom>
              <a:rect b="b" l="l" r="r" t="t"/>
              <a:pathLst>
                <a:path extrusionOk="0" h="599" w="1088">
                  <a:moveTo>
                    <a:pt x="0" y="0"/>
                  </a:moveTo>
                  <a:lnTo>
                    <a:pt x="0" y="599"/>
                  </a:lnTo>
                  <a:lnTo>
                    <a:pt x="1088" y="599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1726430" y="998425"/>
              <a:ext cx="192695" cy="105320"/>
            </a:xfrm>
            <a:custGeom>
              <a:rect b="b" l="l" r="r" t="t"/>
              <a:pathLst>
                <a:path extrusionOk="0" h="898" w="1643">
                  <a:moveTo>
                    <a:pt x="0" y="0"/>
                  </a:moveTo>
                  <a:lnTo>
                    <a:pt x="0" y="897"/>
                  </a:lnTo>
                  <a:lnTo>
                    <a:pt x="1443" y="897"/>
                  </a:lnTo>
                  <a:cubicBezTo>
                    <a:pt x="1554" y="897"/>
                    <a:pt x="1643" y="808"/>
                    <a:pt x="1643" y="697"/>
                  </a:cubicBezTo>
                  <a:lnTo>
                    <a:pt x="1643" y="205"/>
                  </a:lnTo>
                  <a:cubicBezTo>
                    <a:pt x="1643" y="89"/>
                    <a:pt x="1554" y="0"/>
                    <a:pt x="14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1726430" y="1383113"/>
              <a:ext cx="174516" cy="201139"/>
            </a:xfrm>
            <a:custGeom>
              <a:rect b="b" l="l" r="r" t="t"/>
              <a:pathLst>
                <a:path extrusionOk="0" h="1715" w="1488">
                  <a:moveTo>
                    <a:pt x="0" y="0"/>
                  </a:moveTo>
                  <a:lnTo>
                    <a:pt x="0" y="307"/>
                  </a:lnTo>
                  <a:lnTo>
                    <a:pt x="1133" y="1616"/>
                  </a:lnTo>
                  <a:cubicBezTo>
                    <a:pt x="1262" y="1625"/>
                    <a:pt x="1381" y="1661"/>
                    <a:pt x="1487" y="17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1751411" y="1572642"/>
              <a:ext cx="206769" cy="193751"/>
            </a:xfrm>
            <a:custGeom>
              <a:rect b="b" l="l" r="r" t="t"/>
              <a:pathLst>
                <a:path extrusionOk="0" h="1652" w="1763">
                  <a:moveTo>
                    <a:pt x="883" y="377"/>
                  </a:moveTo>
                  <a:cubicBezTo>
                    <a:pt x="1104" y="377"/>
                    <a:pt x="1296" y="537"/>
                    <a:pt x="1328" y="764"/>
                  </a:cubicBezTo>
                  <a:cubicBezTo>
                    <a:pt x="1363" y="1008"/>
                    <a:pt x="1194" y="1238"/>
                    <a:pt x="946" y="1274"/>
                  </a:cubicBezTo>
                  <a:cubicBezTo>
                    <a:pt x="925" y="1277"/>
                    <a:pt x="903" y="1279"/>
                    <a:pt x="882" y="1279"/>
                  </a:cubicBezTo>
                  <a:cubicBezTo>
                    <a:pt x="659" y="1279"/>
                    <a:pt x="468" y="1115"/>
                    <a:pt x="436" y="892"/>
                  </a:cubicBezTo>
                  <a:cubicBezTo>
                    <a:pt x="400" y="643"/>
                    <a:pt x="573" y="412"/>
                    <a:pt x="817" y="381"/>
                  </a:cubicBezTo>
                  <a:cubicBezTo>
                    <a:pt x="839" y="378"/>
                    <a:pt x="861" y="377"/>
                    <a:pt x="883" y="377"/>
                  </a:cubicBezTo>
                  <a:close/>
                  <a:moveTo>
                    <a:pt x="920" y="0"/>
                  </a:moveTo>
                  <a:cubicBezTo>
                    <a:pt x="871" y="0"/>
                    <a:pt x="817" y="0"/>
                    <a:pt x="764" y="9"/>
                  </a:cubicBezTo>
                  <a:cubicBezTo>
                    <a:pt x="316" y="76"/>
                    <a:pt x="0" y="492"/>
                    <a:pt x="63" y="945"/>
                  </a:cubicBezTo>
                  <a:cubicBezTo>
                    <a:pt x="72" y="981"/>
                    <a:pt x="80" y="1016"/>
                    <a:pt x="90" y="1051"/>
                  </a:cubicBezTo>
                  <a:cubicBezTo>
                    <a:pt x="125" y="1185"/>
                    <a:pt x="196" y="1305"/>
                    <a:pt x="289" y="1403"/>
                  </a:cubicBezTo>
                  <a:cubicBezTo>
                    <a:pt x="441" y="1557"/>
                    <a:pt x="653" y="1651"/>
                    <a:pt x="880" y="1651"/>
                  </a:cubicBezTo>
                  <a:cubicBezTo>
                    <a:pt x="920" y="1651"/>
                    <a:pt x="960" y="1648"/>
                    <a:pt x="1000" y="1643"/>
                  </a:cubicBezTo>
                  <a:cubicBezTo>
                    <a:pt x="1452" y="1580"/>
                    <a:pt x="1762" y="1163"/>
                    <a:pt x="1700" y="711"/>
                  </a:cubicBezTo>
                  <a:cubicBezTo>
                    <a:pt x="1661" y="439"/>
                    <a:pt x="1496" y="222"/>
                    <a:pt x="1274" y="98"/>
                  </a:cubicBezTo>
                  <a:cubicBezTo>
                    <a:pt x="1168" y="45"/>
                    <a:pt x="1049" y="9"/>
                    <a:pt x="920" y="0"/>
                  </a:cubicBez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1798207" y="1616741"/>
              <a:ext cx="113060" cy="105906"/>
            </a:xfrm>
            <a:custGeom>
              <a:rect b="b" l="l" r="r" t="t"/>
              <a:pathLst>
                <a:path extrusionOk="0" h="903" w="964">
                  <a:moveTo>
                    <a:pt x="484" y="1"/>
                  </a:moveTo>
                  <a:cubicBezTo>
                    <a:pt x="462" y="1"/>
                    <a:pt x="440" y="2"/>
                    <a:pt x="418" y="5"/>
                  </a:cubicBezTo>
                  <a:cubicBezTo>
                    <a:pt x="174" y="36"/>
                    <a:pt x="1" y="267"/>
                    <a:pt x="37" y="516"/>
                  </a:cubicBezTo>
                  <a:cubicBezTo>
                    <a:pt x="69" y="739"/>
                    <a:pt x="260" y="903"/>
                    <a:pt x="483" y="903"/>
                  </a:cubicBezTo>
                  <a:cubicBezTo>
                    <a:pt x="504" y="903"/>
                    <a:pt x="526" y="901"/>
                    <a:pt x="547" y="898"/>
                  </a:cubicBezTo>
                  <a:cubicBezTo>
                    <a:pt x="795" y="862"/>
                    <a:pt x="964" y="632"/>
                    <a:pt x="929" y="388"/>
                  </a:cubicBezTo>
                  <a:cubicBezTo>
                    <a:pt x="897" y="161"/>
                    <a:pt x="705" y="1"/>
                    <a:pt x="484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900830" y="1101399"/>
              <a:ext cx="368619" cy="342699"/>
            </a:xfrm>
            <a:custGeom>
              <a:rect b="b" l="l" r="r" t="t"/>
              <a:pathLst>
                <a:path extrusionOk="0" h="2922" w="3143">
                  <a:moveTo>
                    <a:pt x="705" y="0"/>
                  </a:moveTo>
                  <a:cubicBezTo>
                    <a:pt x="613" y="0"/>
                    <a:pt x="520" y="38"/>
                    <a:pt x="453" y="112"/>
                  </a:cubicBezTo>
                  <a:lnTo>
                    <a:pt x="0" y="618"/>
                  </a:lnTo>
                  <a:lnTo>
                    <a:pt x="1932" y="2349"/>
                  </a:lnTo>
                  <a:lnTo>
                    <a:pt x="2565" y="2922"/>
                  </a:lnTo>
                  <a:lnTo>
                    <a:pt x="3018" y="2416"/>
                  </a:lnTo>
                  <a:cubicBezTo>
                    <a:pt x="3143" y="2279"/>
                    <a:pt x="3134" y="2066"/>
                    <a:pt x="2991" y="1941"/>
                  </a:cubicBezTo>
                  <a:lnTo>
                    <a:pt x="928" y="85"/>
                  </a:lnTo>
                  <a:cubicBezTo>
                    <a:pt x="865" y="28"/>
                    <a:pt x="785" y="0"/>
                    <a:pt x="7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2047082" y="1376780"/>
              <a:ext cx="154696" cy="180263"/>
            </a:xfrm>
            <a:custGeom>
              <a:rect b="b" l="l" r="r" t="t"/>
              <a:pathLst>
                <a:path extrusionOk="0" h="1537" w="1319">
                  <a:moveTo>
                    <a:pt x="685" y="1"/>
                  </a:moveTo>
                  <a:lnTo>
                    <a:pt x="1" y="1537"/>
                  </a:lnTo>
                  <a:lnTo>
                    <a:pt x="316" y="1537"/>
                  </a:lnTo>
                  <a:cubicBezTo>
                    <a:pt x="400" y="1537"/>
                    <a:pt x="480" y="1502"/>
                    <a:pt x="538" y="1439"/>
                  </a:cubicBezTo>
                  <a:lnTo>
                    <a:pt x="1318" y="574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7" name="Google Shape;1607;p19"/>
          <p:cNvGrpSpPr/>
          <p:nvPr/>
        </p:nvGrpSpPr>
        <p:grpSpPr>
          <a:xfrm>
            <a:off x="4796150" y="1387224"/>
            <a:ext cx="343461" cy="343416"/>
            <a:chOff x="579125" y="1297700"/>
            <a:chExt cx="888184" cy="888070"/>
          </a:xfrm>
        </p:grpSpPr>
        <p:sp>
          <p:nvSpPr>
            <p:cNvPr id="1608" name="Google Shape;1608;p19"/>
            <p:cNvSpPr/>
            <p:nvPr/>
          </p:nvSpPr>
          <p:spPr>
            <a:xfrm>
              <a:off x="579125" y="1297700"/>
              <a:ext cx="888182" cy="888070"/>
            </a:xfrm>
            <a:custGeom>
              <a:rect b="b" l="l" r="r" t="t"/>
              <a:pathLst>
                <a:path extrusionOk="0" h="7914" w="7915">
                  <a:moveTo>
                    <a:pt x="3955" y="0"/>
                  </a:moveTo>
                  <a:cubicBezTo>
                    <a:pt x="1771" y="0"/>
                    <a:pt x="0" y="1771"/>
                    <a:pt x="0" y="3954"/>
                  </a:cubicBezTo>
                  <a:cubicBezTo>
                    <a:pt x="0" y="6142"/>
                    <a:pt x="1771" y="7914"/>
                    <a:pt x="3955" y="7914"/>
                  </a:cubicBezTo>
                  <a:cubicBezTo>
                    <a:pt x="6143" y="7914"/>
                    <a:pt x="7915" y="6142"/>
                    <a:pt x="7915" y="3954"/>
                  </a:cubicBezTo>
                  <a:cubicBezTo>
                    <a:pt x="7915" y="1771"/>
                    <a:pt x="6143" y="0"/>
                    <a:pt x="3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649821" y="1368284"/>
              <a:ext cx="746679" cy="746791"/>
            </a:xfrm>
            <a:custGeom>
              <a:rect b="b" l="l" r="r" t="t"/>
              <a:pathLst>
                <a:path extrusionOk="0" h="6655" w="6654">
                  <a:moveTo>
                    <a:pt x="3325" y="1"/>
                  </a:moveTo>
                  <a:cubicBezTo>
                    <a:pt x="1488" y="1"/>
                    <a:pt x="1" y="1488"/>
                    <a:pt x="1" y="3325"/>
                  </a:cubicBezTo>
                  <a:cubicBezTo>
                    <a:pt x="1" y="5167"/>
                    <a:pt x="1488" y="6654"/>
                    <a:pt x="3325" y="6654"/>
                  </a:cubicBezTo>
                  <a:cubicBezTo>
                    <a:pt x="5163" y="6654"/>
                    <a:pt x="6654" y="5167"/>
                    <a:pt x="6654" y="3325"/>
                  </a:cubicBezTo>
                  <a:cubicBezTo>
                    <a:pt x="6654" y="1488"/>
                    <a:pt x="5163" y="1"/>
                    <a:pt x="332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734432" y="1441561"/>
              <a:ext cx="576897" cy="305449"/>
            </a:xfrm>
            <a:custGeom>
              <a:rect b="b" l="l" r="r" t="t"/>
              <a:pathLst>
                <a:path extrusionOk="0" h="2722" w="5141">
                  <a:moveTo>
                    <a:pt x="2571" y="1"/>
                  </a:moveTo>
                  <a:cubicBezTo>
                    <a:pt x="2487" y="1"/>
                    <a:pt x="2420" y="67"/>
                    <a:pt x="2420" y="151"/>
                  </a:cubicBezTo>
                  <a:lnTo>
                    <a:pt x="2420" y="888"/>
                  </a:lnTo>
                  <a:cubicBezTo>
                    <a:pt x="2069" y="919"/>
                    <a:pt x="1750" y="1056"/>
                    <a:pt x="1492" y="1275"/>
                  </a:cubicBezTo>
                  <a:lnTo>
                    <a:pt x="969" y="751"/>
                  </a:lnTo>
                  <a:cubicBezTo>
                    <a:pt x="940" y="722"/>
                    <a:pt x="901" y="707"/>
                    <a:pt x="863" y="707"/>
                  </a:cubicBezTo>
                  <a:cubicBezTo>
                    <a:pt x="824" y="707"/>
                    <a:pt x="785" y="722"/>
                    <a:pt x="756" y="751"/>
                  </a:cubicBezTo>
                  <a:cubicBezTo>
                    <a:pt x="699" y="808"/>
                    <a:pt x="699" y="906"/>
                    <a:pt x="756" y="964"/>
                  </a:cubicBezTo>
                  <a:lnTo>
                    <a:pt x="1275" y="1488"/>
                  </a:lnTo>
                  <a:cubicBezTo>
                    <a:pt x="1062" y="1744"/>
                    <a:pt x="924" y="2064"/>
                    <a:pt x="889" y="2414"/>
                  </a:cubicBezTo>
                  <a:lnTo>
                    <a:pt x="152" y="2414"/>
                  </a:lnTo>
                  <a:cubicBezTo>
                    <a:pt x="72" y="2414"/>
                    <a:pt x="1" y="2486"/>
                    <a:pt x="1" y="2570"/>
                  </a:cubicBezTo>
                  <a:cubicBezTo>
                    <a:pt x="1" y="2650"/>
                    <a:pt x="72" y="2721"/>
                    <a:pt x="152" y="2721"/>
                  </a:cubicBezTo>
                  <a:lnTo>
                    <a:pt x="1035" y="2721"/>
                  </a:lnTo>
                  <a:cubicBezTo>
                    <a:pt x="1119" y="2721"/>
                    <a:pt x="1186" y="2650"/>
                    <a:pt x="1186" y="2570"/>
                  </a:cubicBezTo>
                  <a:cubicBezTo>
                    <a:pt x="1186" y="1802"/>
                    <a:pt x="1807" y="1181"/>
                    <a:pt x="2571" y="1181"/>
                  </a:cubicBezTo>
                  <a:cubicBezTo>
                    <a:pt x="3335" y="1181"/>
                    <a:pt x="3956" y="1802"/>
                    <a:pt x="3956" y="2570"/>
                  </a:cubicBezTo>
                  <a:cubicBezTo>
                    <a:pt x="3956" y="2650"/>
                    <a:pt x="4027" y="2721"/>
                    <a:pt x="4111" y="2721"/>
                  </a:cubicBezTo>
                  <a:lnTo>
                    <a:pt x="4990" y="2721"/>
                  </a:lnTo>
                  <a:cubicBezTo>
                    <a:pt x="5074" y="2721"/>
                    <a:pt x="5140" y="2650"/>
                    <a:pt x="5140" y="2570"/>
                  </a:cubicBezTo>
                  <a:cubicBezTo>
                    <a:pt x="5140" y="2486"/>
                    <a:pt x="5074" y="2414"/>
                    <a:pt x="4990" y="2414"/>
                  </a:cubicBezTo>
                  <a:lnTo>
                    <a:pt x="4253" y="2414"/>
                  </a:lnTo>
                  <a:cubicBezTo>
                    <a:pt x="4222" y="2064"/>
                    <a:pt x="4085" y="1744"/>
                    <a:pt x="3868" y="1488"/>
                  </a:cubicBezTo>
                  <a:lnTo>
                    <a:pt x="4391" y="964"/>
                  </a:lnTo>
                  <a:cubicBezTo>
                    <a:pt x="4448" y="906"/>
                    <a:pt x="4448" y="808"/>
                    <a:pt x="4391" y="751"/>
                  </a:cubicBezTo>
                  <a:cubicBezTo>
                    <a:pt x="4360" y="722"/>
                    <a:pt x="4321" y="707"/>
                    <a:pt x="4282" y="707"/>
                  </a:cubicBezTo>
                  <a:cubicBezTo>
                    <a:pt x="4243" y="707"/>
                    <a:pt x="4204" y="722"/>
                    <a:pt x="4173" y="751"/>
                  </a:cubicBezTo>
                  <a:lnTo>
                    <a:pt x="3654" y="1275"/>
                  </a:lnTo>
                  <a:cubicBezTo>
                    <a:pt x="3397" y="1056"/>
                    <a:pt x="3077" y="919"/>
                    <a:pt x="2722" y="888"/>
                  </a:cubicBezTo>
                  <a:lnTo>
                    <a:pt x="2722" y="151"/>
                  </a:lnTo>
                  <a:cubicBezTo>
                    <a:pt x="2722" y="67"/>
                    <a:pt x="2655" y="1"/>
                    <a:pt x="2571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918353" y="1673623"/>
              <a:ext cx="209281" cy="364699"/>
            </a:xfrm>
            <a:custGeom>
              <a:rect b="b" l="l" r="r" t="t"/>
              <a:pathLst>
                <a:path extrusionOk="0" h="3250" w="1865">
                  <a:moveTo>
                    <a:pt x="932" y="0"/>
                  </a:moveTo>
                  <a:lnTo>
                    <a:pt x="98" y="1913"/>
                  </a:lnTo>
                  <a:lnTo>
                    <a:pt x="102" y="1913"/>
                  </a:lnTo>
                  <a:cubicBezTo>
                    <a:pt x="40" y="2034"/>
                    <a:pt x="0" y="2171"/>
                    <a:pt x="0" y="2317"/>
                  </a:cubicBezTo>
                  <a:cubicBezTo>
                    <a:pt x="0" y="2833"/>
                    <a:pt x="418" y="3249"/>
                    <a:pt x="932" y="3249"/>
                  </a:cubicBezTo>
                  <a:cubicBezTo>
                    <a:pt x="1447" y="3249"/>
                    <a:pt x="1864" y="2833"/>
                    <a:pt x="1864" y="2317"/>
                  </a:cubicBezTo>
                  <a:cubicBezTo>
                    <a:pt x="1864" y="2171"/>
                    <a:pt x="1829" y="2034"/>
                    <a:pt x="1766" y="1913"/>
                  </a:cubicBezTo>
                  <a:lnTo>
                    <a:pt x="1770" y="1913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9184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1022938" y="1297700"/>
              <a:ext cx="444371" cy="888070"/>
            </a:xfrm>
            <a:custGeom>
              <a:rect b="b" l="l" r="r" t="t"/>
              <a:pathLst>
                <a:path extrusionOk="0" h="7914" w="3960">
                  <a:moveTo>
                    <a:pt x="0" y="0"/>
                  </a:moveTo>
                  <a:lnTo>
                    <a:pt x="0" y="630"/>
                  </a:lnTo>
                  <a:cubicBezTo>
                    <a:pt x="1838" y="630"/>
                    <a:pt x="3329" y="2117"/>
                    <a:pt x="3329" y="3954"/>
                  </a:cubicBezTo>
                  <a:cubicBezTo>
                    <a:pt x="3329" y="5796"/>
                    <a:pt x="1838" y="7283"/>
                    <a:pt x="0" y="7283"/>
                  </a:cubicBezTo>
                  <a:lnTo>
                    <a:pt x="0" y="7914"/>
                  </a:lnTo>
                  <a:cubicBezTo>
                    <a:pt x="2188" y="7914"/>
                    <a:pt x="3960" y="6142"/>
                    <a:pt x="3960" y="3954"/>
                  </a:cubicBezTo>
                  <a:cubicBezTo>
                    <a:pt x="3960" y="1771"/>
                    <a:pt x="2188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1022938" y="1368284"/>
              <a:ext cx="373564" cy="746791"/>
            </a:xfrm>
            <a:custGeom>
              <a:rect b="b" l="l" r="r" t="t"/>
              <a:pathLst>
                <a:path extrusionOk="0" h="6655" w="3329">
                  <a:moveTo>
                    <a:pt x="0" y="1"/>
                  </a:moveTo>
                  <a:lnTo>
                    <a:pt x="0" y="654"/>
                  </a:lnTo>
                  <a:cubicBezTo>
                    <a:pt x="84" y="654"/>
                    <a:pt x="151" y="720"/>
                    <a:pt x="151" y="804"/>
                  </a:cubicBezTo>
                  <a:lnTo>
                    <a:pt x="151" y="1541"/>
                  </a:lnTo>
                  <a:cubicBezTo>
                    <a:pt x="506" y="1572"/>
                    <a:pt x="826" y="1709"/>
                    <a:pt x="1083" y="1928"/>
                  </a:cubicBezTo>
                  <a:lnTo>
                    <a:pt x="1602" y="1404"/>
                  </a:lnTo>
                  <a:cubicBezTo>
                    <a:pt x="1633" y="1375"/>
                    <a:pt x="1672" y="1360"/>
                    <a:pt x="1711" y="1360"/>
                  </a:cubicBezTo>
                  <a:cubicBezTo>
                    <a:pt x="1750" y="1360"/>
                    <a:pt x="1789" y="1375"/>
                    <a:pt x="1820" y="1404"/>
                  </a:cubicBezTo>
                  <a:cubicBezTo>
                    <a:pt x="1877" y="1461"/>
                    <a:pt x="1877" y="1559"/>
                    <a:pt x="1820" y="1617"/>
                  </a:cubicBezTo>
                  <a:lnTo>
                    <a:pt x="1297" y="2141"/>
                  </a:lnTo>
                  <a:cubicBezTo>
                    <a:pt x="1514" y="2397"/>
                    <a:pt x="1651" y="2717"/>
                    <a:pt x="1682" y="3067"/>
                  </a:cubicBezTo>
                  <a:lnTo>
                    <a:pt x="2419" y="3067"/>
                  </a:lnTo>
                  <a:cubicBezTo>
                    <a:pt x="2503" y="3067"/>
                    <a:pt x="2569" y="3139"/>
                    <a:pt x="2569" y="3223"/>
                  </a:cubicBezTo>
                  <a:cubicBezTo>
                    <a:pt x="2569" y="3303"/>
                    <a:pt x="2503" y="3374"/>
                    <a:pt x="2419" y="3374"/>
                  </a:cubicBezTo>
                  <a:lnTo>
                    <a:pt x="1540" y="3374"/>
                  </a:lnTo>
                  <a:cubicBezTo>
                    <a:pt x="1456" y="3374"/>
                    <a:pt x="1385" y="3303"/>
                    <a:pt x="1385" y="3223"/>
                  </a:cubicBezTo>
                  <a:cubicBezTo>
                    <a:pt x="1385" y="2455"/>
                    <a:pt x="764" y="1834"/>
                    <a:pt x="0" y="1834"/>
                  </a:cubicBezTo>
                  <a:lnTo>
                    <a:pt x="0" y="2721"/>
                  </a:lnTo>
                  <a:lnTo>
                    <a:pt x="838" y="4634"/>
                  </a:lnTo>
                  <a:lnTo>
                    <a:pt x="834" y="4634"/>
                  </a:lnTo>
                  <a:cubicBezTo>
                    <a:pt x="897" y="4755"/>
                    <a:pt x="932" y="4892"/>
                    <a:pt x="932" y="5038"/>
                  </a:cubicBezTo>
                  <a:cubicBezTo>
                    <a:pt x="932" y="5554"/>
                    <a:pt x="515" y="5970"/>
                    <a:pt x="0" y="5970"/>
                  </a:cubicBezTo>
                  <a:lnTo>
                    <a:pt x="0" y="6654"/>
                  </a:lnTo>
                  <a:cubicBezTo>
                    <a:pt x="1838" y="6654"/>
                    <a:pt x="3329" y="5167"/>
                    <a:pt x="3329" y="3325"/>
                  </a:cubicBezTo>
                  <a:cubicBezTo>
                    <a:pt x="3329" y="1488"/>
                    <a:pt x="1838" y="1"/>
                    <a:pt x="0" y="1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1022938" y="1441561"/>
              <a:ext cx="288393" cy="305449"/>
            </a:xfrm>
            <a:custGeom>
              <a:rect b="b" l="l" r="r" t="t"/>
              <a:pathLst>
                <a:path extrusionOk="0" h="2722" w="2570">
                  <a:moveTo>
                    <a:pt x="0" y="1"/>
                  </a:moveTo>
                  <a:lnTo>
                    <a:pt x="0" y="1181"/>
                  </a:lnTo>
                  <a:cubicBezTo>
                    <a:pt x="764" y="1181"/>
                    <a:pt x="1385" y="1802"/>
                    <a:pt x="1385" y="2570"/>
                  </a:cubicBezTo>
                  <a:cubicBezTo>
                    <a:pt x="1385" y="2650"/>
                    <a:pt x="1456" y="2721"/>
                    <a:pt x="1540" y="2721"/>
                  </a:cubicBezTo>
                  <a:lnTo>
                    <a:pt x="2419" y="2721"/>
                  </a:lnTo>
                  <a:cubicBezTo>
                    <a:pt x="2503" y="2721"/>
                    <a:pt x="2569" y="2650"/>
                    <a:pt x="2569" y="2570"/>
                  </a:cubicBezTo>
                  <a:cubicBezTo>
                    <a:pt x="2569" y="2486"/>
                    <a:pt x="2503" y="2414"/>
                    <a:pt x="2419" y="2414"/>
                  </a:cubicBezTo>
                  <a:lnTo>
                    <a:pt x="1682" y="2414"/>
                  </a:lnTo>
                  <a:cubicBezTo>
                    <a:pt x="1651" y="2064"/>
                    <a:pt x="1514" y="1744"/>
                    <a:pt x="1297" y="1488"/>
                  </a:cubicBezTo>
                  <a:lnTo>
                    <a:pt x="1820" y="964"/>
                  </a:lnTo>
                  <a:cubicBezTo>
                    <a:pt x="1877" y="906"/>
                    <a:pt x="1877" y="808"/>
                    <a:pt x="1820" y="751"/>
                  </a:cubicBezTo>
                  <a:cubicBezTo>
                    <a:pt x="1789" y="722"/>
                    <a:pt x="1750" y="707"/>
                    <a:pt x="1711" y="707"/>
                  </a:cubicBezTo>
                  <a:cubicBezTo>
                    <a:pt x="1672" y="707"/>
                    <a:pt x="1633" y="722"/>
                    <a:pt x="1602" y="751"/>
                  </a:cubicBezTo>
                  <a:lnTo>
                    <a:pt x="1083" y="1275"/>
                  </a:lnTo>
                  <a:cubicBezTo>
                    <a:pt x="826" y="1056"/>
                    <a:pt x="506" y="919"/>
                    <a:pt x="151" y="888"/>
                  </a:cubicBezTo>
                  <a:lnTo>
                    <a:pt x="151" y="151"/>
                  </a:lnTo>
                  <a:cubicBezTo>
                    <a:pt x="151" y="67"/>
                    <a:pt x="84" y="1"/>
                    <a:pt x="0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1022938" y="1673623"/>
              <a:ext cx="104697" cy="364699"/>
            </a:xfrm>
            <a:custGeom>
              <a:rect b="b" l="l" r="r" t="t"/>
              <a:pathLst>
                <a:path extrusionOk="0" h="3250" w="933">
                  <a:moveTo>
                    <a:pt x="0" y="0"/>
                  </a:moveTo>
                  <a:lnTo>
                    <a:pt x="0" y="3249"/>
                  </a:lnTo>
                  <a:cubicBezTo>
                    <a:pt x="515" y="3249"/>
                    <a:pt x="932" y="2833"/>
                    <a:pt x="932" y="2317"/>
                  </a:cubicBezTo>
                  <a:cubicBezTo>
                    <a:pt x="932" y="2171"/>
                    <a:pt x="897" y="2034"/>
                    <a:pt x="834" y="1913"/>
                  </a:cubicBezTo>
                  <a:lnTo>
                    <a:pt x="838" y="1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4851125" y="2434900"/>
            <a:ext cx="38535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Feature Encoding</a:t>
            </a:r>
            <a:endParaRPr b="0" i="0" sz="12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4618098" y="2980750"/>
            <a:ext cx="13017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‘transmission'</a:t>
            </a:r>
            <a:endParaRPr b="0" i="0" sz="8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6010523" y="2980750"/>
            <a:ext cx="13017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‘top_10_model'</a:t>
            </a:r>
            <a:endParaRPr b="0" i="0" sz="8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7402948" y="2980750"/>
            <a:ext cx="13017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‘top_10_trim'</a:t>
            </a:r>
            <a:endParaRPr b="0" i="0" sz="8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4618098" y="3314650"/>
            <a:ext cx="13017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‘top_10_body'</a:t>
            </a:r>
            <a:endParaRPr b="0" i="0" sz="8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6010548" y="3314650"/>
            <a:ext cx="13017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‘top_10_color'</a:t>
            </a:r>
            <a:endParaRPr b="0" i="0" sz="8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402998" y="3314650"/>
            <a:ext cx="13017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‘top_10_make'</a:t>
            </a:r>
            <a:endParaRPr b="0" i="0" sz="8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4875750" y="3790525"/>
            <a:ext cx="37581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Feature Selection</a:t>
            </a:r>
            <a:endParaRPr b="0" i="0" sz="12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624" name="Google Shape;1624;p19"/>
          <p:cNvSpPr/>
          <p:nvPr/>
        </p:nvSpPr>
        <p:spPr>
          <a:xfrm>
            <a:off x="222775" y="712575"/>
            <a:ext cx="540000" cy="5400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9"/>
          <p:cNvSpPr/>
          <p:nvPr/>
        </p:nvSpPr>
        <p:spPr>
          <a:xfrm>
            <a:off x="4611275" y="712575"/>
            <a:ext cx="540000" cy="5400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9"/>
          <p:cNvSpPr/>
          <p:nvPr/>
        </p:nvSpPr>
        <p:spPr>
          <a:xfrm>
            <a:off x="4580725" y="2345050"/>
            <a:ext cx="540000" cy="5400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19"/>
          <p:cNvSpPr/>
          <p:nvPr/>
        </p:nvSpPr>
        <p:spPr>
          <a:xfrm>
            <a:off x="4580725" y="3692263"/>
            <a:ext cx="540000" cy="54000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1025" y="810825"/>
            <a:ext cx="343500" cy="3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9525" y="806450"/>
            <a:ext cx="343500" cy="3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17075" y="2500422"/>
            <a:ext cx="267319" cy="2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19"/>
          <p:cNvSpPr txBox="1"/>
          <p:nvPr/>
        </p:nvSpPr>
        <p:spPr>
          <a:xfrm>
            <a:off x="5702900" y="42227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odometer, year, body_label, make_label, condition, trim_label, color_label, model_label, transmission_label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618100" y="4342600"/>
            <a:ext cx="10848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9 Fitur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633" name="Google Shape;163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78972" y="3790525"/>
            <a:ext cx="343500" cy="3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"/>
          <p:cNvSpPr txBox="1"/>
          <p:nvPr/>
        </p:nvSpPr>
        <p:spPr>
          <a:xfrm>
            <a:off x="713232" y="4032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Our Team</a:t>
            </a:r>
            <a:endParaRPr b="0" i="0" sz="24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707" name="Google Shape;7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825" y="1274175"/>
            <a:ext cx="1392900" cy="1382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08" name="Google Shape;708;p2"/>
          <p:cNvSpPr txBox="1"/>
          <p:nvPr/>
        </p:nvSpPr>
        <p:spPr>
          <a:xfrm>
            <a:off x="463175" y="2732950"/>
            <a:ext cx="158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Bagus Ganjar Lugina</a:t>
            </a:r>
            <a:endParaRPr b="0" i="0" sz="1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09" name="Google Shape;70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9261" y="1274179"/>
            <a:ext cx="1392900" cy="1382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10" name="Google Shape;710;p2"/>
          <p:cNvSpPr txBox="1"/>
          <p:nvPr/>
        </p:nvSpPr>
        <p:spPr>
          <a:xfrm>
            <a:off x="2117650" y="2732950"/>
            <a:ext cx="17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Samuella Magdalena E</a:t>
            </a:r>
            <a:endParaRPr b="0" i="0" sz="1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11" name="Google Shape;711;p2"/>
          <p:cNvPicPr preferRelativeResize="0"/>
          <p:nvPr/>
        </p:nvPicPr>
        <p:blipFill rotWithShape="1">
          <a:blip r:embed="rId5">
            <a:alphaModFix/>
          </a:blip>
          <a:srcRect b="24946" l="0" r="0" t="0"/>
          <a:stretch/>
        </p:blipFill>
        <p:spPr>
          <a:xfrm>
            <a:off x="4091627" y="1274185"/>
            <a:ext cx="1392900" cy="1382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12" name="Google Shape;712;p2"/>
          <p:cNvSpPr txBox="1"/>
          <p:nvPr/>
        </p:nvSpPr>
        <p:spPr>
          <a:xfrm>
            <a:off x="3920025" y="2732950"/>
            <a:ext cx="173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Raihan Kurniasugianto</a:t>
            </a:r>
            <a:endParaRPr b="0" i="0" sz="1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3" name="Google Shape;713;p2"/>
          <p:cNvSpPr txBox="1"/>
          <p:nvPr/>
        </p:nvSpPr>
        <p:spPr>
          <a:xfrm>
            <a:off x="7244225" y="2725300"/>
            <a:ext cx="164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 Rifqi Sarosa</a:t>
            </a:r>
            <a:endParaRPr b="1" i="0" sz="1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14" name="Google Shape;714;p2"/>
          <p:cNvPicPr preferRelativeResize="0"/>
          <p:nvPr/>
        </p:nvPicPr>
        <p:blipFill rotWithShape="1">
          <a:blip r:embed="rId6">
            <a:alphaModFix/>
          </a:blip>
          <a:srcRect b="0" l="0" r="23217" t="0"/>
          <a:stretch/>
        </p:blipFill>
        <p:spPr>
          <a:xfrm>
            <a:off x="5722400" y="1269375"/>
            <a:ext cx="1443900" cy="1391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15" name="Google Shape;715;p2"/>
          <p:cNvSpPr txBox="1"/>
          <p:nvPr/>
        </p:nvSpPr>
        <p:spPr>
          <a:xfrm>
            <a:off x="5650250" y="2732950"/>
            <a:ext cx="158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Bernadetha Stella</a:t>
            </a:r>
            <a:endParaRPr b="0" i="0" sz="1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16" name="Google Shape;71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3075" y="1274175"/>
            <a:ext cx="1443900" cy="14379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20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639" name="Google Shape;1639;p20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20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1" name="Google Shape;1641;p20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642" name="Google Shape;1642;p20"/>
          <p:cNvPicPr preferRelativeResize="0"/>
          <p:nvPr/>
        </p:nvPicPr>
        <p:blipFill rotWithShape="1">
          <a:blip r:embed="rId3">
            <a:alphaModFix/>
          </a:blip>
          <a:srcRect b="0" l="2971" r="37715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20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4" name="Google Shape;1644;p20"/>
          <p:cNvGrpSpPr/>
          <p:nvPr/>
        </p:nvGrpSpPr>
        <p:grpSpPr>
          <a:xfrm>
            <a:off x="1907201" y="2793687"/>
            <a:ext cx="978332" cy="1800951"/>
            <a:chOff x="4572011" y="858924"/>
            <a:chExt cx="1576938" cy="2835696"/>
          </a:xfrm>
        </p:grpSpPr>
        <p:sp>
          <p:nvSpPr>
            <p:cNvPr id="1645" name="Google Shape;1645;p20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9" name="Google Shape;1649;p20"/>
          <p:cNvSpPr txBox="1"/>
          <p:nvPr>
            <p:ph idx="1" type="subTitle"/>
          </p:nvPr>
        </p:nvSpPr>
        <p:spPr>
          <a:xfrm>
            <a:off x="934275" y="1538250"/>
            <a:ext cx="3039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Model Evaluation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21"/>
          <p:cNvSpPr txBox="1"/>
          <p:nvPr>
            <p:ph type="title"/>
          </p:nvPr>
        </p:nvSpPr>
        <p:spPr>
          <a:xfrm>
            <a:off x="713257" y="2170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Model Comparison</a:t>
            </a:r>
            <a:endParaRPr/>
          </a:p>
        </p:txBody>
      </p:sp>
      <p:graphicFrame>
        <p:nvGraphicFramePr>
          <p:cNvPr id="1655" name="Google Shape;1655;p21"/>
          <p:cNvGraphicFramePr/>
          <p:nvPr/>
        </p:nvGraphicFramePr>
        <p:xfrm>
          <a:off x="638675" y="982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{31D2EDC1-CD97-479F-A4DD-7CC12EBB9B8D}</a:tableStyleId>
              </a:tblPr>
              <a:tblGrid>
                <a:gridCol w="1581400"/>
                <a:gridCol w="1257050"/>
                <a:gridCol w="1257050"/>
                <a:gridCol w="1257050"/>
                <a:gridCol w="1257050"/>
                <a:gridCol w="1257050"/>
              </a:tblGrid>
              <a:tr h="4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Algorithm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RMSE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MAE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</a:t>
                      </a:r>
                      <a:r>
                        <a:rPr b="1" baseline="30000" lang="en" sz="12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b="1" baseline="30000" sz="12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Train 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Test 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Linear Regression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5193.46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4006.74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0.537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0.540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0.537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Decision Tree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3581.19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2447.57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0.780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0.795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0.780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Random Forest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3221.76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2215.91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0.903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XgBoost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3359.42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2296.73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0.806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0.818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0.805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LightGBM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1425" marB="5142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extLst>
                            <a:ext uri="http://customooxmlschemas.google.com/">
                              <go:slidesCustomData xmlns:go="http://customooxmlschemas.google.com/" textRoundtripDataId="0"/>
                            </a:ext>
                          </a:extLst>
                        </a:rPr>
                        <a:t>3294.39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extLst>
                            <a:ext uri="http://customooxmlschemas.google.com/">
                              <go:slidesCustomData xmlns:go="http://customooxmlschemas.google.com/" textRoundtripDataId="1"/>
                            </a:ext>
                          </a:extLst>
                        </a:rPr>
                        <a:t>2244.70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extLst>
                            <a:ext uri="http://customooxmlschemas.google.com/">
                              <go:slidesCustomData xmlns:go="http://customooxmlschemas.google.com/" textRoundtripDataId="2"/>
                            </a:ext>
                          </a:extLst>
                        </a:rPr>
                        <a:t>0.813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extLst>
                            <a:ext uri="http://customooxmlschemas.google.com/">
                              <go:slidesCustomData xmlns:go="http://customooxmlschemas.google.com/" textRoundtripDataId="3"/>
                            </a:ext>
                          </a:extLst>
                        </a:rPr>
                        <a:t>0.822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extLst>
                            <a:ext uri="http://customooxmlschemas.google.com/">
                              <go:slidesCustomData xmlns:go="http://customooxmlschemas.google.com/" textRoundtripDataId="4"/>
                            </a:ext>
                          </a:extLst>
                        </a:rPr>
                        <a:t>0.813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656" name="Google Shape;1656;p21"/>
          <p:cNvSpPr txBox="1"/>
          <p:nvPr/>
        </p:nvSpPr>
        <p:spPr>
          <a:xfrm>
            <a:off x="638700" y="3933700"/>
            <a:ext cx="786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 model algoritma sudah dilakukan hyperparameter tuning,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Split data train (70%) dan test (30%) dari 506993 rows,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Feature importance: odometer, year, body_label, make_label, condition, trim_label, color_label, model_label, transmission_label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2"/>
          <p:cNvSpPr txBox="1"/>
          <p:nvPr>
            <p:ph type="title"/>
          </p:nvPr>
        </p:nvSpPr>
        <p:spPr>
          <a:xfrm>
            <a:off x="713257" y="2170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Selected Model</a:t>
            </a:r>
            <a:endParaRPr/>
          </a:p>
        </p:txBody>
      </p:sp>
      <p:graphicFrame>
        <p:nvGraphicFramePr>
          <p:cNvPr id="1662" name="Google Shape;1662;p22"/>
          <p:cNvGraphicFramePr/>
          <p:nvPr/>
        </p:nvGraphicFramePr>
        <p:xfrm>
          <a:off x="624750" y="192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{31D2EDC1-CD97-479F-A4DD-7CC12EBB9B8D}</a:tableStyleId>
              </a:tblPr>
              <a:tblGrid>
                <a:gridCol w="1846575"/>
                <a:gridCol w="1846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Train </a:t>
                      </a:r>
                      <a:endParaRPr b="1"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0.804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Test</a:t>
                      </a:r>
                      <a:r>
                        <a:rPr b="1" lang="en" sz="1200" u="none" cap="none" strike="noStrike">
                          <a:solidFill>
                            <a:schemeClr val="lt1"/>
                          </a:solidFill>
                        </a:rPr>
                        <a:t> </a:t>
                      </a:r>
                      <a:endParaRPr b="1"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0.803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3" name="Google Shape;1663;p22"/>
          <p:cNvSpPr/>
          <p:nvPr/>
        </p:nvSpPr>
        <p:spPr>
          <a:xfrm>
            <a:off x="4355250" y="2173825"/>
            <a:ext cx="4335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22"/>
          <p:cNvSpPr txBox="1"/>
          <p:nvPr/>
        </p:nvSpPr>
        <p:spPr>
          <a:xfrm>
            <a:off x="624750" y="3582675"/>
            <a:ext cx="245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Hyperparameter: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Learning_rate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Min_data_in_leaf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Min_sum_hessian_in_leaf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22"/>
          <p:cNvSpPr txBox="1"/>
          <p:nvPr/>
        </p:nvSpPr>
        <p:spPr>
          <a:xfrm>
            <a:off x="1155225" y="2890675"/>
            <a:ext cx="21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22"/>
          <p:cNvSpPr txBox="1"/>
          <p:nvPr/>
        </p:nvSpPr>
        <p:spPr>
          <a:xfrm>
            <a:off x="1631475" y="1495075"/>
            <a:ext cx="167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</a:t>
            </a:r>
            <a:r>
              <a:rPr b="1" baseline="30000" i="0" lang="en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b="1" i="0" lang="en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Score: 0.803 </a:t>
            </a:r>
            <a:endParaRPr b="1" i="0" sz="16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667" name="Google Shape;1667;p22"/>
          <p:cNvGraphicFramePr/>
          <p:nvPr/>
        </p:nvGraphicFramePr>
        <p:xfrm>
          <a:off x="4826100" y="192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{31D2EDC1-CD97-479F-A4DD-7CC12EBB9B8D}</a:tableStyleId>
              </a:tblPr>
              <a:tblGrid>
                <a:gridCol w="1846575"/>
                <a:gridCol w="18465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Train</a:t>
                      </a: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 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0.822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1"/>
                          </a:solidFill>
                        </a:rPr>
                        <a:t>Test</a:t>
                      </a:r>
                      <a:r>
                        <a:rPr lang="en" sz="1200" u="none" cap="none" strike="noStrike">
                          <a:solidFill>
                            <a:schemeClr val="lt1"/>
                          </a:solidFill>
                        </a:rPr>
                        <a:t> 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0.813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68" name="Google Shape;1668;p22"/>
          <p:cNvSpPr txBox="1"/>
          <p:nvPr/>
        </p:nvSpPr>
        <p:spPr>
          <a:xfrm>
            <a:off x="5832825" y="1495075"/>
            <a:ext cx="167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</a:t>
            </a:r>
            <a:r>
              <a:rPr b="1" baseline="30000" i="0" lang="en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b="1" i="0" lang="en" sz="1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Score: 0.812</a:t>
            </a:r>
            <a:endParaRPr b="1" i="0" sz="16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9" name="Google Shape;1669;p22"/>
          <p:cNvSpPr txBox="1"/>
          <p:nvPr/>
        </p:nvSpPr>
        <p:spPr>
          <a:xfrm>
            <a:off x="5356575" y="2890675"/>
            <a:ext cx="21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Hyperparameter Tuning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0" name="Google Shape;167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213" y="754025"/>
            <a:ext cx="1325574" cy="66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3"/>
          <p:cNvSpPr txBox="1"/>
          <p:nvPr>
            <p:ph type="title"/>
          </p:nvPr>
        </p:nvSpPr>
        <p:spPr>
          <a:xfrm>
            <a:off x="713257" y="2170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Selected Feature</a:t>
            </a:r>
            <a:endParaRPr/>
          </a:p>
        </p:txBody>
      </p:sp>
      <p:pic>
        <p:nvPicPr>
          <p:cNvPr id="1676" name="Google Shape;16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523" y="836477"/>
            <a:ext cx="5291024" cy="40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1" name="Google Shape;1681;p24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682" name="Google Shape;1682;p24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24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4" name="Google Shape;1684;p24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685" name="Google Shape;1685;p24"/>
          <p:cNvPicPr preferRelativeResize="0"/>
          <p:nvPr/>
        </p:nvPicPr>
        <p:blipFill rotWithShape="1">
          <a:blip r:embed="rId3">
            <a:alphaModFix/>
          </a:blip>
          <a:srcRect b="0" l="2971" r="37715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24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7" name="Google Shape;1687;p24"/>
          <p:cNvGrpSpPr/>
          <p:nvPr/>
        </p:nvGrpSpPr>
        <p:grpSpPr>
          <a:xfrm>
            <a:off x="1907201" y="2793687"/>
            <a:ext cx="978332" cy="1800951"/>
            <a:chOff x="4572011" y="858924"/>
            <a:chExt cx="1576938" cy="2835696"/>
          </a:xfrm>
        </p:grpSpPr>
        <p:sp>
          <p:nvSpPr>
            <p:cNvPr id="1688" name="Google Shape;1688;p24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24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24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24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2" name="Google Shape;1692;p24"/>
          <p:cNvSpPr txBox="1"/>
          <p:nvPr>
            <p:ph idx="1" type="subTitle"/>
          </p:nvPr>
        </p:nvSpPr>
        <p:spPr>
          <a:xfrm>
            <a:off x="184075" y="1538250"/>
            <a:ext cx="43878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600"/>
              <a:t>Recommendation and Impact</a:t>
            </a: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5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Existing Condition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8" name="Google Shape;1698;p25"/>
          <p:cNvSpPr txBox="1"/>
          <p:nvPr>
            <p:ph idx="4294967295" type="subTitle"/>
          </p:nvPr>
        </p:nvSpPr>
        <p:spPr>
          <a:xfrm>
            <a:off x="1433025" y="1629550"/>
            <a:ext cx="18654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Pengajuan Harian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99" name="Google Shape;1699;p25"/>
          <p:cNvSpPr txBox="1"/>
          <p:nvPr>
            <p:ph idx="4294967295" type="subTitle"/>
          </p:nvPr>
        </p:nvSpPr>
        <p:spPr>
          <a:xfrm>
            <a:off x="1433024" y="2665925"/>
            <a:ext cx="206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Pengajuan/hari/staff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0" name="Google Shape;1700;p25"/>
          <p:cNvSpPr txBox="1"/>
          <p:nvPr>
            <p:ph idx="4294967295" type="subTitle"/>
          </p:nvPr>
        </p:nvSpPr>
        <p:spPr>
          <a:xfrm>
            <a:off x="1433025" y="3693300"/>
            <a:ext cx="10404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Staff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1" name="Google Shape;1701;p25"/>
          <p:cNvSpPr txBox="1"/>
          <p:nvPr>
            <p:ph idx="4294967295" type="subTitle"/>
          </p:nvPr>
        </p:nvSpPr>
        <p:spPr>
          <a:xfrm>
            <a:off x="823425" y="3017900"/>
            <a:ext cx="35937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 Orang Staff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7 jam kerja/20 menit/pengajuan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2" name="Google Shape;1702;p25"/>
          <p:cNvSpPr txBox="1"/>
          <p:nvPr>
            <p:ph idx="4294967295" type="subTitle"/>
          </p:nvPr>
        </p:nvSpPr>
        <p:spPr>
          <a:xfrm>
            <a:off x="823425" y="4045275"/>
            <a:ext cx="4989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Dibutuhkan 3 orang staff untuk melakukan perhitungan harga mobil setiap harinya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3" name="Google Shape;1703;p25"/>
          <p:cNvSpPr/>
          <p:nvPr/>
        </p:nvSpPr>
        <p:spPr>
          <a:xfrm>
            <a:off x="4444880" y="1681050"/>
            <a:ext cx="241800" cy="2418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4" name="Google Shape;1704;p25"/>
          <p:cNvSpPr/>
          <p:nvPr/>
        </p:nvSpPr>
        <p:spPr>
          <a:xfrm>
            <a:off x="7434954" y="2671750"/>
            <a:ext cx="353100" cy="3531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25"/>
          <p:cNvSpPr/>
          <p:nvPr/>
        </p:nvSpPr>
        <p:spPr>
          <a:xfrm>
            <a:off x="6760556" y="3567275"/>
            <a:ext cx="602100" cy="6021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06" name="Google Shape;1706;p25"/>
          <p:cNvCxnSpPr>
            <a:stCxn id="1698" idx="3"/>
            <a:endCxn id="1703" idx="2"/>
          </p:cNvCxnSpPr>
          <p:nvPr/>
        </p:nvCxnSpPr>
        <p:spPr>
          <a:xfrm flipH="1" rot="10800000">
            <a:off x="3298425" y="1802050"/>
            <a:ext cx="1146600" cy="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7" name="Google Shape;1707;p25"/>
          <p:cNvCxnSpPr>
            <a:stCxn id="1699" idx="3"/>
            <a:endCxn id="1704" idx="2"/>
          </p:cNvCxnSpPr>
          <p:nvPr/>
        </p:nvCxnSpPr>
        <p:spPr>
          <a:xfrm>
            <a:off x="3494324" y="2835125"/>
            <a:ext cx="3940500" cy="1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8" name="Google Shape;1708;p25"/>
          <p:cNvCxnSpPr>
            <a:stCxn id="1700" idx="3"/>
            <a:endCxn id="1705" idx="2"/>
          </p:cNvCxnSpPr>
          <p:nvPr/>
        </p:nvCxnSpPr>
        <p:spPr>
          <a:xfrm>
            <a:off x="2473425" y="3862500"/>
            <a:ext cx="42870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9" name="Google Shape;1709;p25"/>
          <p:cNvSpPr txBox="1"/>
          <p:nvPr>
            <p:ph idx="4294967295" type="subTitle"/>
          </p:nvPr>
        </p:nvSpPr>
        <p:spPr>
          <a:xfrm>
            <a:off x="713225" y="1581475"/>
            <a:ext cx="602100" cy="46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25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63</a:t>
            </a:r>
            <a:endParaRPr b="1" i="0" sz="25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0" name="Google Shape;1710;p25"/>
          <p:cNvSpPr txBox="1"/>
          <p:nvPr>
            <p:ph idx="4294967295" type="subTitle"/>
          </p:nvPr>
        </p:nvSpPr>
        <p:spPr>
          <a:xfrm>
            <a:off x="823425" y="2034800"/>
            <a:ext cx="45852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Berdasarkan data (558811 pengajuan/34 tahun)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Asumsi 25 hari kerja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1" name="Google Shape;1711;p25"/>
          <p:cNvSpPr txBox="1"/>
          <p:nvPr>
            <p:ph idx="4294967295" type="subTitle"/>
          </p:nvPr>
        </p:nvSpPr>
        <p:spPr>
          <a:xfrm>
            <a:off x="713225" y="2637388"/>
            <a:ext cx="602100" cy="46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25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21</a:t>
            </a:r>
            <a:endParaRPr b="1" i="0" sz="25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2" name="Google Shape;1712;p25"/>
          <p:cNvSpPr txBox="1"/>
          <p:nvPr>
            <p:ph idx="4294967295" type="subTitle"/>
          </p:nvPr>
        </p:nvSpPr>
        <p:spPr>
          <a:xfrm>
            <a:off x="713225" y="3629388"/>
            <a:ext cx="602100" cy="46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25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 i="0" sz="25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6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Recommendation</a:t>
            </a:r>
            <a:endParaRPr/>
          </a:p>
        </p:txBody>
      </p:sp>
      <p:sp>
        <p:nvSpPr>
          <p:cNvPr id="1718" name="Google Shape;1718;p26"/>
          <p:cNvSpPr txBox="1"/>
          <p:nvPr>
            <p:ph idx="2" type="subTitle"/>
          </p:nvPr>
        </p:nvSpPr>
        <p:spPr>
          <a:xfrm>
            <a:off x="429150" y="1081725"/>
            <a:ext cx="8335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Membuat aplikasi (web based) yang dapat melakukan prediksi harga mobil berdasarkan hasil machine learning yang dibuat oleh tim data. Aplikasi ini nantinya akan digunakan oleh staff/pekerja di PT Car-a-thon untuk menentukan harga mobil lebih cepat.</a:t>
            </a:r>
            <a:endParaRPr/>
          </a:p>
        </p:txBody>
      </p:sp>
      <p:pic>
        <p:nvPicPr>
          <p:cNvPr id="1719" name="Google Shape;17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525" y="1856725"/>
            <a:ext cx="5874899" cy="34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2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Impact Appraisal Time</a:t>
            </a:r>
            <a:endParaRPr/>
          </a:p>
        </p:txBody>
      </p:sp>
      <p:sp>
        <p:nvSpPr>
          <p:cNvPr id="1725" name="Google Shape;1725;p27"/>
          <p:cNvSpPr txBox="1"/>
          <p:nvPr>
            <p:ph idx="1" type="subTitle"/>
          </p:nvPr>
        </p:nvSpPr>
        <p:spPr>
          <a:xfrm>
            <a:off x="335275" y="1418100"/>
            <a:ext cx="23223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Based on data</a:t>
            </a:r>
            <a:endParaRPr/>
          </a:p>
        </p:txBody>
      </p:sp>
      <p:sp>
        <p:nvSpPr>
          <p:cNvPr id="1726" name="Google Shape;1726;p27"/>
          <p:cNvSpPr txBox="1"/>
          <p:nvPr>
            <p:ph idx="4" type="subTitle"/>
          </p:nvPr>
        </p:nvSpPr>
        <p:spPr>
          <a:xfrm>
            <a:off x="335275" y="1733550"/>
            <a:ext cx="2322300" cy="13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900">
                <a:solidFill>
                  <a:schemeClr val="dk1"/>
                </a:solidFill>
              </a:rPr>
              <a:t>“The </a:t>
            </a:r>
            <a:r>
              <a:rPr b="1" lang="en" sz="900">
                <a:solidFill>
                  <a:schemeClr val="dk1"/>
                </a:solidFill>
              </a:rPr>
              <a:t>used car appraisal</a:t>
            </a:r>
            <a:r>
              <a:rPr lang="en" sz="900">
                <a:solidFill>
                  <a:schemeClr val="dk1"/>
                </a:solidFill>
              </a:rPr>
              <a:t> process may slightly different each dealership. But the entire process normally </a:t>
            </a:r>
            <a:r>
              <a:rPr b="1" lang="en" sz="900">
                <a:solidFill>
                  <a:schemeClr val="dk1"/>
                </a:solidFill>
              </a:rPr>
              <a:t>takes from 15 to 30 minutes</a:t>
            </a:r>
            <a:r>
              <a:rPr lang="en" sz="900">
                <a:solidFill>
                  <a:schemeClr val="dk1"/>
                </a:solidFill>
              </a:rPr>
              <a:t> depending how busy car manager or appraiser at that time.”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727" name="Google Shape;1727;p27"/>
          <p:cNvSpPr txBox="1"/>
          <p:nvPr/>
        </p:nvSpPr>
        <p:spPr>
          <a:xfrm>
            <a:off x="335275" y="3121500"/>
            <a:ext cx="2322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Sumber :</a:t>
            </a:r>
            <a:endParaRPr b="0" i="1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https://www.autocheatsheet.com/trade-in/how-appraisal-process-works.html#:~:text=The%20used%20car%20appraisal%20process,appraiser%20is%20at%20the%20time.</a:t>
            </a:r>
            <a:endParaRPr b="0" i="1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27"/>
          <p:cNvSpPr/>
          <p:nvPr/>
        </p:nvSpPr>
        <p:spPr>
          <a:xfrm>
            <a:off x="3656074" y="1028757"/>
            <a:ext cx="1138500" cy="11385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27"/>
          <p:cNvSpPr txBox="1"/>
          <p:nvPr>
            <p:ph idx="1" type="subTitle"/>
          </p:nvPr>
        </p:nvSpPr>
        <p:spPr>
          <a:xfrm>
            <a:off x="3251375" y="2510625"/>
            <a:ext cx="1947900" cy="42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Appraisal Time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(Existing)</a:t>
            </a:r>
            <a:endParaRPr sz="1100"/>
          </a:p>
        </p:txBody>
      </p:sp>
      <p:sp>
        <p:nvSpPr>
          <p:cNvPr id="1730" name="Google Shape;1730;p27"/>
          <p:cNvSpPr/>
          <p:nvPr/>
        </p:nvSpPr>
        <p:spPr>
          <a:xfrm>
            <a:off x="7266049" y="1047632"/>
            <a:ext cx="1138500" cy="11385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MIN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7"/>
          <p:cNvSpPr txBox="1"/>
          <p:nvPr>
            <p:ph idx="1" type="subTitle"/>
          </p:nvPr>
        </p:nvSpPr>
        <p:spPr>
          <a:xfrm>
            <a:off x="6861350" y="2510625"/>
            <a:ext cx="1947900" cy="42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Appraisal Time</a:t>
            </a:r>
            <a:endParaRPr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(machine learning)</a:t>
            </a:r>
            <a:endParaRPr sz="1100"/>
          </a:p>
        </p:txBody>
      </p:sp>
      <p:grpSp>
        <p:nvGrpSpPr>
          <p:cNvPr id="1732" name="Google Shape;1732;p27"/>
          <p:cNvGrpSpPr/>
          <p:nvPr/>
        </p:nvGrpSpPr>
        <p:grpSpPr>
          <a:xfrm>
            <a:off x="5643135" y="1377898"/>
            <a:ext cx="870015" cy="800712"/>
            <a:chOff x="713227" y="2981710"/>
            <a:chExt cx="1156780" cy="1064635"/>
          </a:xfrm>
        </p:grpSpPr>
        <p:sp>
          <p:nvSpPr>
            <p:cNvPr id="1733" name="Google Shape;1733;p27"/>
            <p:cNvSpPr/>
            <p:nvPr/>
          </p:nvSpPr>
          <p:spPr>
            <a:xfrm>
              <a:off x="713227" y="3352174"/>
              <a:ext cx="694296" cy="694171"/>
            </a:xfrm>
            <a:custGeom>
              <a:rect b="b" l="l" r="r" t="t"/>
              <a:pathLst>
                <a:path extrusionOk="0" h="5522" w="5523">
                  <a:moveTo>
                    <a:pt x="2762" y="1736"/>
                  </a:moveTo>
                  <a:cubicBezTo>
                    <a:pt x="3329" y="1736"/>
                    <a:pt x="3786" y="2198"/>
                    <a:pt x="3786" y="2762"/>
                  </a:cubicBezTo>
                  <a:cubicBezTo>
                    <a:pt x="3786" y="3330"/>
                    <a:pt x="3329" y="3787"/>
                    <a:pt x="2762" y="3787"/>
                  </a:cubicBezTo>
                  <a:cubicBezTo>
                    <a:pt x="2194" y="3787"/>
                    <a:pt x="1736" y="3330"/>
                    <a:pt x="1736" y="2762"/>
                  </a:cubicBezTo>
                  <a:cubicBezTo>
                    <a:pt x="1736" y="2198"/>
                    <a:pt x="2194" y="1736"/>
                    <a:pt x="2762" y="1736"/>
                  </a:cubicBezTo>
                  <a:close/>
                  <a:moveTo>
                    <a:pt x="2442" y="1"/>
                  </a:moveTo>
                  <a:cubicBezTo>
                    <a:pt x="2344" y="1"/>
                    <a:pt x="2264" y="72"/>
                    <a:pt x="2247" y="165"/>
                  </a:cubicBezTo>
                  <a:lnTo>
                    <a:pt x="2149" y="716"/>
                  </a:lnTo>
                  <a:cubicBezTo>
                    <a:pt x="2141" y="782"/>
                    <a:pt x="2096" y="840"/>
                    <a:pt x="2029" y="862"/>
                  </a:cubicBezTo>
                  <a:cubicBezTo>
                    <a:pt x="2002" y="875"/>
                    <a:pt x="1971" y="888"/>
                    <a:pt x="1945" y="898"/>
                  </a:cubicBezTo>
                  <a:cubicBezTo>
                    <a:pt x="1919" y="910"/>
                    <a:pt x="1893" y="916"/>
                    <a:pt x="1866" y="916"/>
                  </a:cubicBezTo>
                  <a:cubicBezTo>
                    <a:pt x="1827" y="916"/>
                    <a:pt x="1788" y="904"/>
                    <a:pt x="1754" y="880"/>
                  </a:cubicBezTo>
                  <a:lnTo>
                    <a:pt x="1293" y="556"/>
                  </a:lnTo>
                  <a:cubicBezTo>
                    <a:pt x="1258" y="533"/>
                    <a:pt x="1219" y="521"/>
                    <a:pt x="1180" y="521"/>
                  </a:cubicBezTo>
                  <a:cubicBezTo>
                    <a:pt x="1130" y="521"/>
                    <a:pt x="1081" y="540"/>
                    <a:pt x="1044" y="578"/>
                  </a:cubicBezTo>
                  <a:lnTo>
                    <a:pt x="582" y="1039"/>
                  </a:lnTo>
                  <a:cubicBezTo>
                    <a:pt x="516" y="1107"/>
                    <a:pt x="507" y="1208"/>
                    <a:pt x="560" y="1288"/>
                  </a:cubicBezTo>
                  <a:lnTo>
                    <a:pt x="884" y="1750"/>
                  </a:lnTo>
                  <a:cubicBezTo>
                    <a:pt x="924" y="1803"/>
                    <a:pt x="928" y="1873"/>
                    <a:pt x="902" y="1936"/>
                  </a:cubicBezTo>
                  <a:cubicBezTo>
                    <a:pt x="889" y="1967"/>
                    <a:pt x="875" y="1994"/>
                    <a:pt x="867" y="2025"/>
                  </a:cubicBezTo>
                  <a:cubicBezTo>
                    <a:pt x="840" y="2087"/>
                    <a:pt x="787" y="2131"/>
                    <a:pt x="720" y="2145"/>
                  </a:cubicBezTo>
                  <a:lnTo>
                    <a:pt x="160" y="2242"/>
                  </a:lnTo>
                  <a:cubicBezTo>
                    <a:pt x="68" y="2260"/>
                    <a:pt x="1" y="2340"/>
                    <a:pt x="1" y="2433"/>
                  </a:cubicBezTo>
                  <a:lnTo>
                    <a:pt x="1" y="3086"/>
                  </a:lnTo>
                  <a:cubicBezTo>
                    <a:pt x="1" y="3178"/>
                    <a:pt x="68" y="3258"/>
                    <a:pt x="160" y="3276"/>
                  </a:cubicBezTo>
                  <a:lnTo>
                    <a:pt x="715" y="3374"/>
                  </a:lnTo>
                  <a:cubicBezTo>
                    <a:pt x="783" y="3383"/>
                    <a:pt x="836" y="3432"/>
                    <a:pt x="862" y="3494"/>
                  </a:cubicBezTo>
                  <a:cubicBezTo>
                    <a:pt x="871" y="3520"/>
                    <a:pt x="884" y="3551"/>
                    <a:pt x="898" y="3578"/>
                  </a:cubicBezTo>
                  <a:cubicBezTo>
                    <a:pt x="924" y="3641"/>
                    <a:pt x="920" y="3711"/>
                    <a:pt x="879" y="3770"/>
                  </a:cubicBezTo>
                  <a:lnTo>
                    <a:pt x="556" y="4231"/>
                  </a:lnTo>
                  <a:cubicBezTo>
                    <a:pt x="502" y="4311"/>
                    <a:pt x="511" y="4417"/>
                    <a:pt x="578" y="4483"/>
                  </a:cubicBezTo>
                  <a:lnTo>
                    <a:pt x="1035" y="4941"/>
                  </a:lnTo>
                  <a:cubicBezTo>
                    <a:pt x="1073" y="4978"/>
                    <a:pt x="1123" y="4997"/>
                    <a:pt x="1173" y="4997"/>
                  </a:cubicBezTo>
                  <a:cubicBezTo>
                    <a:pt x="1212" y="4997"/>
                    <a:pt x="1251" y="4986"/>
                    <a:pt x="1283" y="4963"/>
                  </a:cubicBezTo>
                  <a:lnTo>
                    <a:pt x="1745" y="4639"/>
                  </a:lnTo>
                  <a:cubicBezTo>
                    <a:pt x="1780" y="4618"/>
                    <a:pt x="1820" y="4606"/>
                    <a:pt x="1859" y="4606"/>
                  </a:cubicBezTo>
                  <a:cubicBezTo>
                    <a:pt x="1885" y="4606"/>
                    <a:pt x="1912" y="4611"/>
                    <a:pt x="1936" y="4622"/>
                  </a:cubicBezTo>
                  <a:cubicBezTo>
                    <a:pt x="1963" y="4634"/>
                    <a:pt x="1994" y="4648"/>
                    <a:pt x="2020" y="4657"/>
                  </a:cubicBezTo>
                  <a:cubicBezTo>
                    <a:pt x="2087" y="4683"/>
                    <a:pt x="2131" y="4741"/>
                    <a:pt x="2141" y="4808"/>
                  </a:cubicBezTo>
                  <a:lnTo>
                    <a:pt x="2242" y="5362"/>
                  </a:lnTo>
                  <a:cubicBezTo>
                    <a:pt x="2256" y="5456"/>
                    <a:pt x="2336" y="5522"/>
                    <a:pt x="2434" y="5522"/>
                  </a:cubicBezTo>
                  <a:lnTo>
                    <a:pt x="3081" y="5522"/>
                  </a:lnTo>
                  <a:cubicBezTo>
                    <a:pt x="3174" y="5522"/>
                    <a:pt x="3259" y="5456"/>
                    <a:pt x="3272" y="5362"/>
                  </a:cubicBezTo>
                  <a:lnTo>
                    <a:pt x="3370" y="4808"/>
                  </a:lnTo>
                  <a:cubicBezTo>
                    <a:pt x="3383" y="4741"/>
                    <a:pt x="3427" y="4688"/>
                    <a:pt x="3489" y="4661"/>
                  </a:cubicBezTo>
                  <a:cubicBezTo>
                    <a:pt x="3520" y="4653"/>
                    <a:pt x="3547" y="4639"/>
                    <a:pt x="3579" y="4626"/>
                  </a:cubicBezTo>
                  <a:cubicBezTo>
                    <a:pt x="3605" y="4615"/>
                    <a:pt x="3632" y="4609"/>
                    <a:pt x="3660" y="4609"/>
                  </a:cubicBezTo>
                  <a:cubicBezTo>
                    <a:pt x="3698" y="4609"/>
                    <a:pt x="3736" y="4620"/>
                    <a:pt x="3769" y="4643"/>
                  </a:cubicBezTo>
                  <a:lnTo>
                    <a:pt x="4231" y="4968"/>
                  </a:lnTo>
                  <a:cubicBezTo>
                    <a:pt x="4263" y="4992"/>
                    <a:pt x="4301" y="5004"/>
                    <a:pt x="4339" y="5004"/>
                  </a:cubicBezTo>
                  <a:cubicBezTo>
                    <a:pt x="4390" y="5004"/>
                    <a:pt x="4441" y="4983"/>
                    <a:pt x="4479" y="4946"/>
                  </a:cubicBezTo>
                  <a:lnTo>
                    <a:pt x="4941" y="4489"/>
                  </a:lnTo>
                  <a:cubicBezTo>
                    <a:pt x="5007" y="4421"/>
                    <a:pt x="5017" y="4315"/>
                    <a:pt x="4963" y="4239"/>
                  </a:cubicBezTo>
                  <a:lnTo>
                    <a:pt x="4639" y="3778"/>
                  </a:lnTo>
                  <a:cubicBezTo>
                    <a:pt x="4599" y="3721"/>
                    <a:pt x="4595" y="3649"/>
                    <a:pt x="4622" y="3587"/>
                  </a:cubicBezTo>
                  <a:cubicBezTo>
                    <a:pt x="4634" y="3561"/>
                    <a:pt x="4648" y="3530"/>
                    <a:pt x="4657" y="3503"/>
                  </a:cubicBezTo>
                  <a:cubicBezTo>
                    <a:pt x="4683" y="3440"/>
                    <a:pt x="4737" y="3391"/>
                    <a:pt x="4804" y="3383"/>
                  </a:cubicBezTo>
                  <a:lnTo>
                    <a:pt x="5363" y="3285"/>
                  </a:lnTo>
                  <a:cubicBezTo>
                    <a:pt x="5451" y="3268"/>
                    <a:pt x="5523" y="3188"/>
                    <a:pt x="5523" y="3090"/>
                  </a:cubicBezTo>
                  <a:lnTo>
                    <a:pt x="5523" y="2442"/>
                  </a:lnTo>
                  <a:cubicBezTo>
                    <a:pt x="5523" y="2349"/>
                    <a:pt x="5451" y="2264"/>
                    <a:pt x="5363" y="2252"/>
                  </a:cubicBezTo>
                  <a:lnTo>
                    <a:pt x="4808" y="2154"/>
                  </a:lnTo>
                  <a:cubicBezTo>
                    <a:pt x="4741" y="2140"/>
                    <a:pt x="4683" y="2096"/>
                    <a:pt x="4661" y="2033"/>
                  </a:cubicBezTo>
                  <a:cubicBezTo>
                    <a:pt x="4648" y="2002"/>
                    <a:pt x="4639" y="1976"/>
                    <a:pt x="4626" y="1945"/>
                  </a:cubicBezTo>
                  <a:cubicBezTo>
                    <a:pt x="4599" y="1883"/>
                    <a:pt x="4603" y="1812"/>
                    <a:pt x="4644" y="1758"/>
                  </a:cubicBezTo>
                  <a:lnTo>
                    <a:pt x="4968" y="1293"/>
                  </a:lnTo>
                  <a:cubicBezTo>
                    <a:pt x="5021" y="1217"/>
                    <a:pt x="5011" y="1111"/>
                    <a:pt x="4945" y="1044"/>
                  </a:cubicBezTo>
                  <a:lnTo>
                    <a:pt x="4484" y="582"/>
                  </a:lnTo>
                  <a:cubicBezTo>
                    <a:pt x="4447" y="545"/>
                    <a:pt x="4399" y="526"/>
                    <a:pt x="4350" y="526"/>
                  </a:cubicBezTo>
                  <a:cubicBezTo>
                    <a:pt x="4311" y="526"/>
                    <a:pt x="4271" y="539"/>
                    <a:pt x="4235" y="564"/>
                  </a:cubicBezTo>
                  <a:lnTo>
                    <a:pt x="3778" y="884"/>
                  </a:lnTo>
                  <a:cubicBezTo>
                    <a:pt x="3744" y="908"/>
                    <a:pt x="3706" y="919"/>
                    <a:pt x="3668" y="919"/>
                  </a:cubicBezTo>
                  <a:cubicBezTo>
                    <a:pt x="3640" y="919"/>
                    <a:pt x="3613" y="913"/>
                    <a:pt x="3587" y="902"/>
                  </a:cubicBezTo>
                  <a:cubicBezTo>
                    <a:pt x="3556" y="888"/>
                    <a:pt x="3530" y="880"/>
                    <a:pt x="3499" y="867"/>
                  </a:cubicBezTo>
                  <a:cubicBezTo>
                    <a:pt x="3436" y="844"/>
                    <a:pt x="3392" y="787"/>
                    <a:pt x="3378" y="720"/>
                  </a:cubicBezTo>
                  <a:lnTo>
                    <a:pt x="3280" y="165"/>
                  </a:lnTo>
                  <a:cubicBezTo>
                    <a:pt x="3268" y="72"/>
                    <a:pt x="3184" y="1"/>
                    <a:pt x="3090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27"/>
            <p:cNvSpPr/>
            <p:nvPr/>
          </p:nvSpPr>
          <p:spPr>
            <a:xfrm>
              <a:off x="1060310" y="3352174"/>
              <a:ext cx="347211" cy="694171"/>
            </a:xfrm>
            <a:custGeom>
              <a:rect b="b" l="l" r="r" t="t"/>
              <a:pathLst>
                <a:path extrusionOk="0" h="5522" w="2762">
                  <a:moveTo>
                    <a:pt x="1" y="1"/>
                  </a:moveTo>
                  <a:lnTo>
                    <a:pt x="1" y="1736"/>
                  </a:lnTo>
                  <a:cubicBezTo>
                    <a:pt x="568" y="1736"/>
                    <a:pt x="1025" y="2198"/>
                    <a:pt x="1025" y="2762"/>
                  </a:cubicBezTo>
                  <a:cubicBezTo>
                    <a:pt x="1025" y="3330"/>
                    <a:pt x="568" y="3787"/>
                    <a:pt x="1" y="3787"/>
                  </a:cubicBezTo>
                  <a:lnTo>
                    <a:pt x="1" y="5522"/>
                  </a:lnTo>
                  <a:lnTo>
                    <a:pt x="320" y="5522"/>
                  </a:lnTo>
                  <a:cubicBezTo>
                    <a:pt x="413" y="5522"/>
                    <a:pt x="498" y="5456"/>
                    <a:pt x="511" y="5362"/>
                  </a:cubicBezTo>
                  <a:lnTo>
                    <a:pt x="609" y="4808"/>
                  </a:lnTo>
                  <a:cubicBezTo>
                    <a:pt x="622" y="4741"/>
                    <a:pt x="666" y="4688"/>
                    <a:pt x="728" y="4661"/>
                  </a:cubicBezTo>
                  <a:cubicBezTo>
                    <a:pt x="759" y="4653"/>
                    <a:pt x="786" y="4639"/>
                    <a:pt x="818" y="4626"/>
                  </a:cubicBezTo>
                  <a:cubicBezTo>
                    <a:pt x="844" y="4615"/>
                    <a:pt x="871" y="4609"/>
                    <a:pt x="899" y="4609"/>
                  </a:cubicBezTo>
                  <a:cubicBezTo>
                    <a:pt x="937" y="4609"/>
                    <a:pt x="975" y="4620"/>
                    <a:pt x="1008" y="4643"/>
                  </a:cubicBezTo>
                  <a:lnTo>
                    <a:pt x="1470" y="4968"/>
                  </a:lnTo>
                  <a:cubicBezTo>
                    <a:pt x="1502" y="4992"/>
                    <a:pt x="1540" y="5004"/>
                    <a:pt x="1578" y="5004"/>
                  </a:cubicBezTo>
                  <a:cubicBezTo>
                    <a:pt x="1629" y="5004"/>
                    <a:pt x="1680" y="4983"/>
                    <a:pt x="1718" y="4946"/>
                  </a:cubicBezTo>
                  <a:lnTo>
                    <a:pt x="2180" y="4489"/>
                  </a:lnTo>
                  <a:cubicBezTo>
                    <a:pt x="2246" y="4421"/>
                    <a:pt x="2256" y="4315"/>
                    <a:pt x="2202" y="4239"/>
                  </a:cubicBezTo>
                  <a:lnTo>
                    <a:pt x="1878" y="3778"/>
                  </a:lnTo>
                  <a:cubicBezTo>
                    <a:pt x="1838" y="3721"/>
                    <a:pt x="1834" y="3649"/>
                    <a:pt x="1861" y="3587"/>
                  </a:cubicBezTo>
                  <a:cubicBezTo>
                    <a:pt x="1873" y="3561"/>
                    <a:pt x="1883" y="3530"/>
                    <a:pt x="1896" y="3503"/>
                  </a:cubicBezTo>
                  <a:cubicBezTo>
                    <a:pt x="1922" y="3440"/>
                    <a:pt x="1976" y="3391"/>
                    <a:pt x="2043" y="3383"/>
                  </a:cubicBezTo>
                  <a:lnTo>
                    <a:pt x="2602" y="3285"/>
                  </a:lnTo>
                  <a:cubicBezTo>
                    <a:pt x="2690" y="3268"/>
                    <a:pt x="2762" y="3188"/>
                    <a:pt x="2762" y="3090"/>
                  </a:cubicBezTo>
                  <a:lnTo>
                    <a:pt x="2762" y="2442"/>
                  </a:lnTo>
                  <a:cubicBezTo>
                    <a:pt x="2762" y="2349"/>
                    <a:pt x="2690" y="2264"/>
                    <a:pt x="2602" y="2252"/>
                  </a:cubicBezTo>
                  <a:lnTo>
                    <a:pt x="2047" y="2154"/>
                  </a:lnTo>
                  <a:cubicBezTo>
                    <a:pt x="1980" y="2140"/>
                    <a:pt x="1922" y="2096"/>
                    <a:pt x="1900" y="2033"/>
                  </a:cubicBezTo>
                  <a:cubicBezTo>
                    <a:pt x="1887" y="2002"/>
                    <a:pt x="1878" y="1976"/>
                    <a:pt x="1865" y="1945"/>
                  </a:cubicBezTo>
                  <a:cubicBezTo>
                    <a:pt x="1838" y="1883"/>
                    <a:pt x="1842" y="1812"/>
                    <a:pt x="1883" y="1758"/>
                  </a:cubicBezTo>
                  <a:lnTo>
                    <a:pt x="2207" y="1293"/>
                  </a:lnTo>
                  <a:cubicBezTo>
                    <a:pt x="2260" y="1217"/>
                    <a:pt x="2250" y="1111"/>
                    <a:pt x="2184" y="1044"/>
                  </a:cubicBezTo>
                  <a:lnTo>
                    <a:pt x="1723" y="582"/>
                  </a:lnTo>
                  <a:cubicBezTo>
                    <a:pt x="1686" y="545"/>
                    <a:pt x="1638" y="526"/>
                    <a:pt x="1589" y="526"/>
                  </a:cubicBezTo>
                  <a:cubicBezTo>
                    <a:pt x="1550" y="526"/>
                    <a:pt x="1510" y="539"/>
                    <a:pt x="1474" y="564"/>
                  </a:cubicBezTo>
                  <a:lnTo>
                    <a:pt x="1017" y="884"/>
                  </a:lnTo>
                  <a:cubicBezTo>
                    <a:pt x="983" y="908"/>
                    <a:pt x="945" y="919"/>
                    <a:pt x="907" y="919"/>
                  </a:cubicBezTo>
                  <a:cubicBezTo>
                    <a:pt x="879" y="919"/>
                    <a:pt x="852" y="913"/>
                    <a:pt x="826" y="902"/>
                  </a:cubicBezTo>
                  <a:cubicBezTo>
                    <a:pt x="795" y="888"/>
                    <a:pt x="769" y="880"/>
                    <a:pt x="738" y="867"/>
                  </a:cubicBezTo>
                  <a:cubicBezTo>
                    <a:pt x="675" y="844"/>
                    <a:pt x="631" y="787"/>
                    <a:pt x="617" y="720"/>
                  </a:cubicBezTo>
                  <a:lnTo>
                    <a:pt x="519" y="165"/>
                  </a:lnTo>
                  <a:cubicBezTo>
                    <a:pt x="507" y="72"/>
                    <a:pt x="423" y="1"/>
                    <a:pt x="32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27"/>
            <p:cNvSpPr/>
            <p:nvPr/>
          </p:nvSpPr>
          <p:spPr>
            <a:xfrm>
              <a:off x="1356482" y="3114584"/>
              <a:ext cx="513525" cy="513400"/>
            </a:xfrm>
            <a:custGeom>
              <a:rect b="b" l="l" r="r" t="t"/>
              <a:pathLst>
                <a:path extrusionOk="0" h="4084" w="4085">
                  <a:moveTo>
                    <a:pt x="2043" y="1283"/>
                  </a:moveTo>
                  <a:cubicBezTo>
                    <a:pt x="2460" y="1283"/>
                    <a:pt x="2802" y="1625"/>
                    <a:pt x="2802" y="2042"/>
                  </a:cubicBezTo>
                  <a:cubicBezTo>
                    <a:pt x="2802" y="2464"/>
                    <a:pt x="2460" y="2801"/>
                    <a:pt x="2043" y="2801"/>
                  </a:cubicBezTo>
                  <a:cubicBezTo>
                    <a:pt x="1621" y="2801"/>
                    <a:pt x="1284" y="2464"/>
                    <a:pt x="1284" y="2042"/>
                  </a:cubicBezTo>
                  <a:cubicBezTo>
                    <a:pt x="1284" y="1625"/>
                    <a:pt x="1621" y="1283"/>
                    <a:pt x="2043" y="1283"/>
                  </a:cubicBezTo>
                  <a:close/>
                  <a:moveTo>
                    <a:pt x="1848" y="0"/>
                  </a:moveTo>
                  <a:cubicBezTo>
                    <a:pt x="1754" y="0"/>
                    <a:pt x="1670" y="71"/>
                    <a:pt x="1657" y="164"/>
                  </a:cubicBezTo>
                  <a:lnTo>
                    <a:pt x="1594" y="502"/>
                  </a:lnTo>
                  <a:cubicBezTo>
                    <a:pt x="1586" y="568"/>
                    <a:pt x="1541" y="621"/>
                    <a:pt x="1479" y="648"/>
                  </a:cubicBezTo>
                  <a:cubicBezTo>
                    <a:pt x="1471" y="648"/>
                    <a:pt x="1466" y="653"/>
                    <a:pt x="1461" y="653"/>
                  </a:cubicBezTo>
                  <a:cubicBezTo>
                    <a:pt x="1436" y="664"/>
                    <a:pt x="1409" y="670"/>
                    <a:pt x="1382" y="670"/>
                  </a:cubicBezTo>
                  <a:cubicBezTo>
                    <a:pt x="1344" y="670"/>
                    <a:pt x="1306" y="658"/>
                    <a:pt x="1275" y="635"/>
                  </a:cubicBezTo>
                  <a:lnTo>
                    <a:pt x="992" y="435"/>
                  </a:lnTo>
                  <a:cubicBezTo>
                    <a:pt x="957" y="412"/>
                    <a:pt x="918" y="400"/>
                    <a:pt x="880" y="400"/>
                  </a:cubicBezTo>
                  <a:cubicBezTo>
                    <a:pt x="830" y="400"/>
                    <a:pt x="780" y="420"/>
                    <a:pt x="742" y="457"/>
                  </a:cubicBezTo>
                  <a:lnTo>
                    <a:pt x="463" y="737"/>
                  </a:lnTo>
                  <a:cubicBezTo>
                    <a:pt x="392" y="803"/>
                    <a:pt x="383" y="910"/>
                    <a:pt x="441" y="985"/>
                  </a:cubicBezTo>
                  <a:lnTo>
                    <a:pt x="636" y="1270"/>
                  </a:lnTo>
                  <a:cubicBezTo>
                    <a:pt x="676" y="1323"/>
                    <a:pt x="681" y="1393"/>
                    <a:pt x="658" y="1456"/>
                  </a:cubicBezTo>
                  <a:cubicBezTo>
                    <a:pt x="654" y="1460"/>
                    <a:pt x="650" y="1469"/>
                    <a:pt x="650" y="1473"/>
                  </a:cubicBezTo>
                  <a:cubicBezTo>
                    <a:pt x="623" y="1536"/>
                    <a:pt x="570" y="1580"/>
                    <a:pt x="503" y="1589"/>
                  </a:cubicBezTo>
                  <a:lnTo>
                    <a:pt x="161" y="1651"/>
                  </a:lnTo>
                  <a:cubicBezTo>
                    <a:pt x="68" y="1665"/>
                    <a:pt x="1" y="1749"/>
                    <a:pt x="1" y="1842"/>
                  </a:cubicBezTo>
                  <a:lnTo>
                    <a:pt x="1" y="2237"/>
                  </a:lnTo>
                  <a:cubicBezTo>
                    <a:pt x="1" y="2331"/>
                    <a:pt x="68" y="2415"/>
                    <a:pt x="161" y="2428"/>
                  </a:cubicBezTo>
                  <a:lnTo>
                    <a:pt x="503" y="2491"/>
                  </a:lnTo>
                  <a:cubicBezTo>
                    <a:pt x="565" y="2499"/>
                    <a:pt x="623" y="2544"/>
                    <a:pt x="645" y="2606"/>
                  </a:cubicBezTo>
                  <a:cubicBezTo>
                    <a:pt x="650" y="2610"/>
                    <a:pt x="650" y="2618"/>
                    <a:pt x="654" y="2624"/>
                  </a:cubicBezTo>
                  <a:cubicBezTo>
                    <a:pt x="681" y="2685"/>
                    <a:pt x="672" y="2757"/>
                    <a:pt x="636" y="2810"/>
                  </a:cubicBezTo>
                  <a:lnTo>
                    <a:pt x="437" y="3093"/>
                  </a:lnTo>
                  <a:cubicBezTo>
                    <a:pt x="379" y="3173"/>
                    <a:pt x="388" y="3276"/>
                    <a:pt x="459" y="3343"/>
                  </a:cubicBezTo>
                  <a:lnTo>
                    <a:pt x="738" y="3622"/>
                  </a:lnTo>
                  <a:cubicBezTo>
                    <a:pt x="776" y="3660"/>
                    <a:pt x="826" y="3681"/>
                    <a:pt x="876" y="3681"/>
                  </a:cubicBezTo>
                  <a:cubicBezTo>
                    <a:pt x="914" y="3681"/>
                    <a:pt x="952" y="3669"/>
                    <a:pt x="986" y="3644"/>
                  </a:cubicBezTo>
                  <a:lnTo>
                    <a:pt x="1266" y="3449"/>
                  </a:lnTo>
                  <a:cubicBezTo>
                    <a:pt x="1302" y="3424"/>
                    <a:pt x="1342" y="3412"/>
                    <a:pt x="1382" y="3412"/>
                  </a:cubicBezTo>
                  <a:cubicBezTo>
                    <a:pt x="1406" y="3412"/>
                    <a:pt x="1431" y="3417"/>
                    <a:pt x="1453" y="3427"/>
                  </a:cubicBezTo>
                  <a:cubicBezTo>
                    <a:pt x="1461" y="3431"/>
                    <a:pt x="1466" y="3431"/>
                    <a:pt x="1471" y="3435"/>
                  </a:cubicBezTo>
                  <a:cubicBezTo>
                    <a:pt x="1533" y="3462"/>
                    <a:pt x="1577" y="3515"/>
                    <a:pt x="1590" y="3582"/>
                  </a:cubicBezTo>
                  <a:lnTo>
                    <a:pt x="1648" y="3923"/>
                  </a:lnTo>
                  <a:cubicBezTo>
                    <a:pt x="1666" y="4017"/>
                    <a:pt x="1746" y="4083"/>
                    <a:pt x="1838" y="4083"/>
                  </a:cubicBezTo>
                  <a:lnTo>
                    <a:pt x="2238" y="4083"/>
                  </a:lnTo>
                  <a:cubicBezTo>
                    <a:pt x="2332" y="4083"/>
                    <a:pt x="2411" y="4017"/>
                    <a:pt x="2430" y="3923"/>
                  </a:cubicBezTo>
                  <a:lnTo>
                    <a:pt x="2487" y="3582"/>
                  </a:lnTo>
                  <a:cubicBezTo>
                    <a:pt x="2500" y="3520"/>
                    <a:pt x="2545" y="3462"/>
                    <a:pt x="2606" y="3440"/>
                  </a:cubicBezTo>
                  <a:cubicBezTo>
                    <a:pt x="2611" y="3435"/>
                    <a:pt x="2616" y="3435"/>
                    <a:pt x="2625" y="3431"/>
                  </a:cubicBezTo>
                  <a:cubicBezTo>
                    <a:pt x="2647" y="3421"/>
                    <a:pt x="2672" y="3416"/>
                    <a:pt x="2698" y="3416"/>
                  </a:cubicBezTo>
                  <a:cubicBezTo>
                    <a:pt x="2736" y="3416"/>
                    <a:pt x="2776" y="3427"/>
                    <a:pt x="2811" y="3449"/>
                  </a:cubicBezTo>
                  <a:lnTo>
                    <a:pt x="3095" y="3648"/>
                  </a:lnTo>
                  <a:cubicBezTo>
                    <a:pt x="3128" y="3672"/>
                    <a:pt x="3166" y="3683"/>
                    <a:pt x="3205" y="3683"/>
                  </a:cubicBezTo>
                  <a:cubicBezTo>
                    <a:pt x="3255" y="3683"/>
                    <a:pt x="3306" y="3664"/>
                    <a:pt x="3344" y="3626"/>
                  </a:cubicBezTo>
                  <a:lnTo>
                    <a:pt x="3623" y="3347"/>
                  </a:lnTo>
                  <a:cubicBezTo>
                    <a:pt x="3690" y="3280"/>
                    <a:pt x="3698" y="3178"/>
                    <a:pt x="3645" y="3098"/>
                  </a:cubicBezTo>
                  <a:lnTo>
                    <a:pt x="3446" y="2819"/>
                  </a:lnTo>
                  <a:cubicBezTo>
                    <a:pt x="3410" y="2761"/>
                    <a:pt x="3401" y="2690"/>
                    <a:pt x="3428" y="2628"/>
                  </a:cubicBezTo>
                  <a:cubicBezTo>
                    <a:pt x="3428" y="2624"/>
                    <a:pt x="3432" y="2618"/>
                    <a:pt x="3436" y="2614"/>
                  </a:cubicBezTo>
                  <a:cubicBezTo>
                    <a:pt x="3459" y="2552"/>
                    <a:pt x="3516" y="2508"/>
                    <a:pt x="3579" y="2495"/>
                  </a:cubicBezTo>
                  <a:lnTo>
                    <a:pt x="3921" y="2437"/>
                  </a:lnTo>
                  <a:cubicBezTo>
                    <a:pt x="4014" y="2419"/>
                    <a:pt x="4085" y="2339"/>
                    <a:pt x="4085" y="2241"/>
                  </a:cubicBezTo>
                  <a:lnTo>
                    <a:pt x="4085" y="1846"/>
                  </a:lnTo>
                  <a:cubicBezTo>
                    <a:pt x="4085" y="1753"/>
                    <a:pt x="4014" y="1674"/>
                    <a:pt x="3921" y="1655"/>
                  </a:cubicBezTo>
                  <a:lnTo>
                    <a:pt x="3583" y="1598"/>
                  </a:lnTo>
                  <a:cubicBezTo>
                    <a:pt x="3516" y="1585"/>
                    <a:pt x="3463" y="1540"/>
                    <a:pt x="3436" y="1479"/>
                  </a:cubicBezTo>
                  <a:cubicBezTo>
                    <a:pt x="3436" y="1473"/>
                    <a:pt x="3432" y="1469"/>
                    <a:pt x="3428" y="1460"/>
                  </a:cubicBezTo>
                  <a:cubicBezTo>
                    <a:pt x="3405" y="1399"/>
                    <a:pt x="3410" y="1332"/>
                    <a:pt x="3450" y="1274"/>
                  </a:cubicBezTo>
                  <a:lnTo>
                    <a:pt x="3649" y="990"/>
                  </a:lnTo>
                  <a:cubicBezTo>
                    <a:pt x="3703" y="914"/>
                    <a:pt x="3694" y="808"/>
                    <a:pt x="3628" y="741"/>
                  </a:cubicBezTo>
                  <a:lnTo>
                    <a:pt x="3348" y="461"/>
                  </a:lnTo>
                  <a:cubicBezTo>
                    <a:pt x="3311" y="424"/>
                    <a:pt x="3261" y="405"/>
                    <a:pt x="3211" y="405"/>
                  </a:cubicBezTo>
                  <a:cubicBezTo>
                    <a:pt x="3172" y="405"/>
                    <a:pt x="3133" y="417"/>
                    <a:pt x="3100" y="440"/>
                  </a:cubicBezTo>
                  <a:lnTo>
                    <a:pt x="2815" y="639"/>
                  </a:lnTo>
                  <a:cubicBezTo>
                    <a:pt x="2783" y="661"/>
                    <a:pt x="2743" y="673"/>
                    <a:pt x="2704" y="673"/>
                  </a:cubicBezTo>
                  <a:cubicBezTo>
                    <a:pt x="2678" y="673"/>
                    <a:pt x="2653" y="668"/>
                    <a:pt x="2629" y="657"/>
                  </a:cubicBezTo>
                  <a:cubicBezTo>
                    <a:pt x="2625" y="653"/>
                    <a:pt x="2616" y="653"/>
                    <a:pt x="2611" y="648"/>
                  </a:cubicBezTo>
                  <a:cubicBezTo>
                    <a:pt x="2549" y="626"/>
                    <a:pt x="2504" y="568"/>
                    <a:pt x="2496" y="506"/>
                  </a:cubicBezTo>
                  <a:lnTo>
                    <a:pt x="2434" y="164"/>
                  </a:lnTo>
                  <a:cubicBezTo>
                    <a:pt x="2416" y="71"/>
                    <a:pt x="2336" y="0"/>
                    <a:pt x="2243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27"/>
            <p:cNvSpPr/>
            <p:nvPr/>
          </p:nvSpPr>
          <p:spPr>
            <a:xfrm>
              <a:off x="1613180" y="3114584"/>
              <a:ext cx="256826" cy="513400"/>
            </a:xfrm>
            <a:custGeom>
              <a:rect b="b" l="l" r="r" t="t"/>
              <a:pathLst>
                <a:path extrusionOk="0" h="4084" w="2043">
                  <a:moveTo>
                    <a:pt x="1" y="0"/>
                  </a:moveTo>
                  <a:lnTo>
                    <a:pt x="1" y="1283"/>
                  </a:lnTo>
                  <a:cubicBezTo>
                    <a:pt x="418" y="1283"/>
                    <a:pt x="760" y="1625"/>
                    <a:pt x="760" y="2042"/>
                  </a:cubicBezTo>
                  <a:cubicBezTo>
                    <a:pt x="760" y="2464"/>
                    <a:pt x="418" y="2801"/>
                    <a:pt x="1" y="2801"/>
                  </a:cubicBezTo>
                  <a:lnTo>
                    <a:pt x="1" y="4083"/>
                  </a:lnTo>
                  <a:lnTo>
                    <a:pt x="196" y="4083"/>
                  </a:lnTo>
                  <a:cubicBezTo>
                    <a:pt x="290" y="4083"/>
                    <a:pt x="369" y="4017"/>
                    <a:pt x="388" y="3923"/>
                  </a:cubicBezTo>
                  <a:lnTo>
                    <a:pt x="445" y="3582"/>
                  </a:lnTo>
                  <a:cubicBezTo>
                    <a:pt x="458" y="3520"/>
                    <a:pt x="503" y="3462"/>
                    <a:pt x="564" y="3440"/>
                  </a:cubicBezTo>
                  <a:cubicBezTo>
                    <a:pt x="569" y="3435"/>
                    <a:pt x="574" y="3435"/>
                    <a:pt x="583" y="3431"/>
                  </a:cubicBezTo>
                  <a:cubicBezTo>
                    <a:pt x="605" y="3421"/>
                    <a:pt x="630" y="3416"/>
                    <a:pt x="655" y="3416"/>
                  </a:cubicBezTo>
                  <a:cubicBezTo>
                    <a:pt x="694" y="3416"/>
                    <a:pt x="732" y="3427"/>
                    <a:pt x="765" y="3449"/>
                  </a:cubicBezTo>
                  <a:cubicBezTo>
                    <a:pt x="845" y="3507"/>
                    <a:pt x="964" y="3587"/>
                    <a:pt x="1053" y="3648"/>
                  </a:cubicBezTo>
                  <a:cubicBezTo>
                    <a:pt x="1085" y="3673"/>
                    <a:pt x="1123" y="3685"/>
                    <a:pt x="1162" y="3685"/>
                  </a:cubicBezTo>
                  <a:cubicBezTo>
                    <a:pt x="1212" y="3685"/>
                    <a:pt x="1263" y="3664"/>
                    <a:pt x="1302" y="3626"/>
                  </a:cubicBezTo>
                  <a:lnTo>
                    <a:pt x="1581" y="3347"/>
                  </a:lnTo>
                  <a:cubicBezTo>
                    <a:pt x="1648" y="3280"/>
                    <a:pt x="1656" y="3178"/>
                    <a:pt x="1603" y="3098"/>
                  </a:cubicBezTo>
                  <a:lnTo>
                    <a:pt x="1404" y="2819"/>
                  </a:lnTo>
                  <a:cubicBezTo>
                    <a:pt x="1368" y="2761"/>
                    <a:pt x="1359" y="2690"/>
                    <a:pt x="1386" y="2628"/>
                  </a:cubicBezTo>
                  <a:cubicBezTo>
                    <a:pt x="1386" y="2624"/>
                    <a:pt x="1390" y="2618"/>
                    <a:pt x="1394" y="2614"/>
                  </a:cubicBezTo>
                  <a:cubicBezTo>
                    <a:pt x="1417" y="2552"/>
                    <a:pt x="1474" y="2508"/>
                    <a:pt x="1537" y="2495"/>
                  </a:cubicBezTo>
                  <a:lnTo>
                    <a:pt x="1879" y="2437"/>
                  </a:lnTo>
                  <a:cubicBezTo>
                    <a:pt x="1972" y="2419"/>
                    <a:pt x="2043" y="2339"/>
                    <a:pt x="2043" y="2241"/>
                  </a:cubicBezTo>
                  <a:lnTo>
                    <a:pt x="2043" y="1846"/>
                  </a:lnTo>
                  <a:cubicBezTo>
                    <a:pt x="2043" y="1753"/>
                    <a:pt x="1972" y="1674"/>
                    <a:pt x="1879" y="1655"/>
                  </a:cubicBezTo>
                  <a:lnTo>
                    <a:pt x="1541" y="1598"/>
                  </a:lnTo>
                  <a:cubicBezTo>
                    <a:pt x="1474" y="1585"/>
                    <a:pt x="1421" y="1540"/>
                    <a:pt x="1394" y="1479"/>
                  </a:cubicBezTo>
                  <a:cubicBezTo>
                    <a:pt x="1394" y="1473"/>
                    <a:pt x="1390" y="1469"/>
                    <a:pt x="1386" y="1460"/>
                  </a:cubicBezTo>
                  <a:cubicBezTo>
                    <a:pt x="1363" y="1399"/>
                    <a:pt x="1368" y="1332"/>
                    <a:pt x="1408" y="1274"/>
                  </a:cubicBezTo>
                  <a:cubicBezTo>
                    <a:pt x="1461" y="1198"/>
                    <a:pt x="1545" y="1079"/>
                    <a:pt x="1607" y="990"/>
                  </a:cubicBezTo>
                  <a:cubicBezTo>
                    <a:pt x="1661" y="914"/>
                    <a:pt x="1652" y="808"/>
                    <a:pt x="1586" y="741"/>
                  </a:cubicBezTo>
                  <a:lnTo>
                    <a:pt x="1306" y="461"/>
                  </a:lnTo>
                  <a:cubicBezTo>
                    <a:pt x="1269" y="424"/>
                    <a:pt x="1219" y="405"/>
                    <a:pt x="1169" y="405"/>
                  </a:cubicBezTo>
                  <a:cubicBezTo>
                    <a:pt x="1130" y="405"/>
                    <a:pt x="1091" y="417"/>
                    <a:pt x="1058" y="440"/>
                  </a:cubicBezTo>
                  <a:lnTo>
                    <a:pt x="773" y="639"/>
                  </a:lnTo>
                  <a:cubicBezTo>
                    <a:pt x="741" y="661"/>
                    <a:pt x="701" y="673"/>
                    <a:pt x="662" y="673"/>
                  </a:cubicBezTo>
                  <a:cubicBezTo>
                    <a:pt x="636" y="673"/>
                    <a:pt x="611" y="668"/>
                    <a:pt x="587" y="657"/>
                  </a:cubicBezTo>
                  <a:cubicBezTo>
                    <a:pt x="583" y="653"/>
                    <a:pt x="574" y="653"/>
                    <a:pt x="569" y="648"/>
                  </a:cubicBezTo>
                  <a:cubicBezTo>
                    <a:pt x="507" y="626"/>
                    <a:pt x="462" y="568"/>
                    <a:pt x="454" y="506"/>
                  </a:cubicBezTo>
                  <a:lnTo>
                    <a:pt x="392" y="164"/>
                  </a:lnTo>
                  <a:cubicBezTo>
                    <a:pt x="374" y="71"/>
                    <a:pt x="294" y="0"/>
                    <a:pt x="20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27"/>
            <p:cNvSpPr/>
            <p:nvPr/>
          </p:nvSpPr>
          <p:spPr>
            <a:xfrm>
              <a:off x="1032529" y="2981710"/>
              <a:ext cx="315784" cy="315406"/>
            </a:xfrm>
            <a:custGeom>
              <a:rect b="b" l="l" r="r" t="t"/>
              <a:pathLst>
                <a:path extrusionOk="0" h="2509" w="2512">
                  <a:moveTo>
                    <a:pt x="1256" y="787"/>
                  </a:moveTo>
                  <a:cubicBezTo>
                    <a:pt x="1513" y="787"/>
                    <a:pt x="1721" y="995"/>
                    <a:pt x="1721" y="1257"/>
                  </a:cubicBezTo>
                  <a:cubicBezTo>
                    <a:pt x="1721" y="1514"/>
                    <a:pt x="1513" y="1723"/>
                    <a:pt x="1256" y="1723"/>
                  </a:cubicBezTo>
                  <a:cubicBezTo>
                    <a:pt x="998" y="1723"/>
                    <a:pt x="789" y="1514"/>
                    <a:pt x="789" y="1257"/>
                  </a:cubicBezTo>
                  <a:cubicBezTo>
                    <a:pt x="789" y="995"/>
                    <a:pt x="998" y="787"/>
                    <a:pt x="1256" y="787"/>
                  </a:cubicBezTo>
                  <a:close/>
                  <a:moveTo>
                    <a:pt x="1136" y="0"/>
                  </a:moveTo>
                  <a:cubicBezTo>
                    <a:pt x="1078" y="0"/>
                    <a:pt x="1025" y="41"/>
                    <a:pt x="1016" y="98"/>
                  </a:cubicBezTo>
                  <a:lnTo>
                    <a:pt x="980" y="307"/>
                  </a:lnTo>
                  <a:cubicBezTo>
                    <a:pt x="972" y="347"/>
                    <a:pt x="945" y="383"/>
                    <a:pt x="910" y="396"/>
                  </a:cubicBezTo>
                  <a:cubicBezTo>
                    <a:pt x="906" y="396"/>
                    <a:pt x="900" y="400"/>
                    <a:pt x="896" y="400"/>
                  </a:cubicBezTo>
                  <a:cubicBezTo>
                    <a:pt x="882" y="407"/>
                    <a:pt x="866" y="411"/>
                    <a:pt x="850" y="411"/>
                  </a:cubicBezTo>
                  <a:cubicBezTo>
                    <a:pt x="826" y="411"/>
                    <a:pt x="802" y="403"/>
                    <a:pt x="781" y="387"/>
                  </a:cubicBezTo>
                  <a:lnTo>
                    <a:pt x="607" y="267"/>
                  </a:lnTo>
                  <a:cubicBezTo>
                    <a:pt x="587" y="252"/>
                    <a:pt x="564" y="245"/>
                    <a:pt x="540" y="245"/>
                  </a:cubicBezTo>
                  <a:cubicBezTo>
                    <a:pt x="509" y="245"/>
                    <a:pt x="478" y="257"/>
                    <a:pt x="453" y="281"/>
                  </a:cubicBezTo>
                  <a:lnTo>
                    <a:pt x="283" y="453"/>
                  </a:lnTo>
                  <a:cubicBezTo>
                    <a:pt x="240" y="494"/>
                    <a:pt x="234" y="555"/>
                    <a:pt x="271" y="604"/>
                  </a:cubicBezTo>
                  <a:lnTo>
                    <a:pt x="390" y="778"/>
                  </a:lnTo>
                  <a:cubicBezTo>
                    <a:pt x="412" y="813"/>
                    <a:pt x="417" y="858"/>
                    <a:pt x="404" y="893"/>
                  </a:cubicBezTo>
                  <a:cubicBezTo>
                    <a:pt x="400" y="897"/>
                    <a:pt x="400" y="902"/>
                    <a:pt x="400" y="906"/>
                  </a:cubicBezTo>
                  <a:cubicBezTo>
                    <a:pt x="381" y="942"/>
                    <a:pt x="351" y="969"/>
                    <a:pt x="310" y="977"/>
                  </a:cubicBezTo>
                  <a:lnTo>
                    <a:pt x="97" y="1012"/>
                  </a:lnTo>
                  <a:cubicBezTo>
                    <a:pt x="40" y="1022"/>
                    <a:pt x="0" y="1075"/>
                    <a:pt x="0" y="1133"/>
                  </a:cubicBezTo>
                  <a:lnTo>
                    <a:pt x="0" y="1377"/>
                  </a:lnTo>
                  <a:cubicBezTo>
                    <a:pt x="0" y="1434"/>
                    <a:pt x="40" y="1483"/>
                    <a:pt x="97" y="1492"/>
                  </a:cubicBezTo>
                  <a:lnTo>
                    <a:pt x="306" y="1528"/>
                  </a:lnTo>
                  <a:cubicBezTo>
                    <a:pt x="346" y="1536"/>
                    <a:pt x="381" y="1563"/>
                    <a:pt x="394" y="1604"/>
                  </a:cubicBezTo>
                  <a:cubicBezTo>
                    <a:pt x="400" y="1604"/>
                    <a:pt x="400" y="1608"/>
                    <a:pt x="400" y="1612"/>
                  </a:cubicBezTo>
                  <a:cubicBezTo>
                    <a:pt x="417" y="1651"/>
                    <a:pt x="412" y="1692"/>
                    <a:pt x="390" y="1727"/>
                  </a:cubicBezTo>
                  <a:lnTo>
                    <a:pt x="266" y="1901"/>
                  </a:lnTo>
                  <a:cubicBezTo>
                    <a:pt x="230" y="1950"/>
                    <a:pt x="240" y="2016"/>
                    <a:pt x="279" y="2056"/>
                  </a:cubicBezTo>
                  <a:lnTo>
                    <a:pt x="453" y="2229"/>
                  </a:lnTo>
                  <a:cubicBezTo>
                    <a:pt x="475" y="2252"/>
                    <a:pt x="506" y="2263"/>
                    <a:pt x="537" y="2263"/>
                  </a:cubicBezTo>
                  <a:cubicBezTo>
                    <a:pt x="560" y="2263"/>
                    <a:pt x="584" y="2256"/>
                    <a:pt x="603" y="2243"/>
                  </a:cubicBezTo>
                  <a:lnTo>
                    <a:pt x="777" y="2118"/>
                  </a:lnTo>
                  <a:cubicBezTo>
                    <a:pt x="797" y="2105"/>
                    <a:pt x="821" y="2098"/>
                    <a:pt x="844" y="2098"/>
                  </a:cubicBezTo>
                  <a:cubicBezTo>
                    <a:pt x="860" y="2098"/>
                    <a:pt x="877" y="2102"/>
                    <a:pt x="892" y="2110"/>
                  </a:cubicBezTo>
                  <a:cubicBezTo>
                    <a:pt x="896" y="2110"/>
                    <a:pt x="900" y="2110"/>
                    <a:pt x="906" y="2114"/>
                  </a:cubicBezTo>
                  <a:cubicBezTo>
                    <a:pt x="941" y="2127"/>
                    <a:pt x="967" y="2163"/>
                    <a:pt x="976" y="2202"/>
                  </a:cubicBezTo>
                  <a:lnTo>
                    <a:pt x="1012" y="2411"/>
                  </a:lnTo>
                  <a:cubicBezTo>
                    <a:pt x="1025" y="2468"/>
                    <a:pt x="1074" y="2509"/>
                    <a:pt x="1131" y="2509"/>
                  </a:cubicBezTo>
                  <a:lnTo>
                    <a:pt x="1375" y="2509"/>
                  </a:lnTo>
                  <a:cubicBezTo>
                    <a:pt x="1433" y="2509"/>
                    <a:pt x="1482" y="2468"/>
                    <a:pt x="1491" y="2411"/>
                  </a:cubicBezTo>
                  <a:lnTo>
                    <a:pt x="1531" y="2202"/>
                  </a:lnTo>
                  <a:cubicBezTo>
                    <a:pt x="1535" y="2163"/>
                    <a:pt x="1562" y="2127"/>
                    <a:pt x="1602" y="2114"/>
                  </a:cubicBezTo>
                  <a:cubicBezTo>
                    <a:pt x="1606" y="2114"/>
                    <a:pt x="1606" y="2110"/>
                    <a:pt x="1611" y="2110"/>
                  </a:cubicBezTo>
                  <a:cubicBezTo>
                    <a:pt x="1627" y="2102"/>
                    <a:pt x="1644" y="2099"/>
                    <a:pt x="1660" y="2099"/>
                  </a:cubicBezTo>
                  <a:cubicBezTo>
                    <a:pt x="1684" y="2099"/>
                    <a:pt x="1707" y="2106"/>
                    <a:pt x="1726" y="2122"/>
                  </a:cubicBezTo>
                  <a:lnTo>
                    <a:pt x="1904" y="2243"/>
                  </a:lnTo>
                  <a:cubicBezTo>
                    <a:pt x="1923" y="2258"/>
                    <a:pt x="1947" y="2266"/>
                    <a:pt x="1972" y="2266"/>
                  </a:cubicBezTo>
                  <a:cubicBezTo>
                    <a:pt x="2002" y="2266"/>
                    <a:pt x="2032" y="2254"/>
                    <a:pt x="2055" y="2229"/>
                  </a:cubicBezTo>
                  <a:lnTo>
                    <a:pt x="2227" y="2061"/>
                  </a:lnTo>
                  <a:cubicBezTo>
                    <a:pt x="2268" y="2016"/>
                    <a:pt x="2272" y="1954"/>
                    <a:pt x="2241" y="1905"/>
                  </a:cubicBezTo>
                  <a:lnTo>
                    <a:pt x="2121" y="1731"/>
                  </a:lnTo>
                  <a:cubicBezTo>
                    <a:pt x="2094" y="1696"/>
                    <a:pt x="2090" y="1651"/>
                    <a:pt x="2108" y="1616"/>
                  </a:cubicBezTo>
                  <a:cubicBezTo>
                    <a:pt x="2108" y="1612"/>
                    <a:pt x="2108" y="1608"/>
                    <a:pt x="2112" y="1604"/>
                  </a:cubicBezTo>
                  <a:cubicBezTo>
                    <a:pt x="2125" y="1567"/>
                    <a:pt x="2161" y="1541"/>
                    <a:pt x="2201" y="1532"/>
                  </a:cubicBezTo>
                  <a:lnTo>
                    <a:pt x="2410" y="1497"/>
                  </a:lnTo>
                  <a:cubicBezTo>
                    <a:pt x="2467" y="1487"/>
                    <a:pt x="2512" y="1434"/>
                    <a:pt x="2512" y="1377"/>
                  </a:cubicBezTo>
                  <a:lnTo>
                    <a:pt x="2512" y="1137"/>
                  </a:lnTo>
                  <a:cubicBezTo>
                    <a:pt x="2512" y="1075"/>
                    <a:pt x="2467" y="1026"/>
                    <a:pt x="2410" y="1018"/>
                  </a:cubicBezTo>
                  <a:lnTo>
                    <a:pt x="2201" y="981"/>
                  </a:lnTo>
                  <a:cubicBezTo>
                    <a:pt x="2161" y="973"/>
                    <a:pt x="2131" y="946"/>
                    <a:pt x="2112" y="906"/>
                  </a:cubicBezTo>
                  <a:cubicBezTo>
                    <a:pt x="2112" y="906"/>
                    <a:pt x="2112" y="902"/>
                    <a:pt x="2108" y="897"/>
                  </a:cubicBezTo>
                  <a:cubicBezTo>
                    <a:pt x="2094" y="858"/>
                    <a:pt x="2099" y="817"/>
                    <a:pt x="2121" y="782"/>
                  </a:cubicBezTo>
                  <a:lnTo>
                    <a:pt x="2246" y="609"/>
                  </a:lnTo>
                  <a:cubicBezTo>
                    <a:pt x="2276" y="560"/>
                    <a:pt x="2272" y="494"/>
                    <a:pt x="2227" y="453"/>
                  </a:cubicBezTo>
                  <a:lnTo>
                    <a:pt x="2059" y="281"/>
                  </a:lnTo>
                  <a:cubicBezTo>
                    <a:pt x="2034" y="258"/>
                    <a:pt x="2003" y="246"/>
                    <a:pt x="1973" y="246"/>
                  </a:cubicBezTo>
                  <a:cubicBezTo>
                    <a:pt x="1949" y="246"/>
                    <a:pt x="1925" y="253"/>
                    <a:pt x="1904" y="267"/>
                  </a:cubicBezTo>
                  <a:lnTo>
                    <a:pt x="1731" y="391"/>
                  </a:lnTo>
                  <a:cubicBezTo>
                    <a:pt x="1710" y="404"/>
                    <a:pt x="1688" y="411"/>
                    <a:pt x="1665" y="411"/>
                  </a:cubicBezTo>
                  <a:cubicBezTo>
                    <a:pt x="1649" y="411"/>
                    <a:pt x="1632" y="407"/>
                    <a:pt x="1615" y="400"/>
                  </a:cubicBezTo>
                  <a:cubicBezTo>
                    <a:pt x="1611" y="400"/>
                    <a:pt x="1606" y="400"/>
                    <a:pt x="1606" y="396"/>
                  </a:cubicBezTo>
                  <a:cubicBezTo>
                    <a:pt x="1566" y="383"/>
                    <a:pt x="1539" y="347"/>
                    <a:pt x="1535" y="307"/>
                  </a:cubicBezTo>
                  <a:lnTo>
                    <a:pt x="1496" y="98"/>
                  </a:lnTo>
                  <a:cubicBezTo>
                    <a:pt x="1486" y="41"/>
                    <a:pt x="1438" y="0"/>
                    <a:pt x="1380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27"/>
            <p:cNvSpPr/>
            <p:nvPr/>
          </p:nvSpPr>
          <p:spPr>
            <a:xfrm>
              <a:off x="1190294" y="2981710"/>
              <a:ext cx="158017" cy="315406"/>
            </a:xfrm>
            <a:custGeom>
              <a:rect b="b" l="l" r="r" t="t"/>
              <a:pathLst>
                <a:path extrusionOk="0" h="2509" w="1257">
                  <a:moveTo>
                    <a:pt x="1" y="0"/>
                  </a:moveTo>
                  <a:lnTo>
                    <a:pt x="1" y="787"/>
                  </a:lnTo>
                  <a:cubicBezTo>
                    <a:pt x="258" y="787"/>
                    <a:pt x="466" y="995"/>
                    <a:pt x="466" y="1257"/>
                  </a:cubicBezTo>
                  <a:cubicBezTo>
                    <a:pt x="466" y="1514"/>
                    <a:pt x="258" y="1723"/>
                    <a:pt x="1" y="1723"/>
                  </a:cubicBezTo>
                  <a:lnTo>
                    <a:pt x="1" y="2509"/>
                  </a:lnTo>
                  <a:lnTo>
                    <a:pt x="120" y="2509"/>
                  </a:lnTo>
                  <a:cubicBezTo>
                    <a:pt x="178" y="2509"/>
                    <a:pt x="227" y="2468"/>
                    <a:pt x="236" y="2411"/>
                  </a:cubicBezTo>
                  <a:lnTo>
                    <a:pt x="276" y="2202"/>
                  </a:lnTo>
                  <a:cubicBezTo>
                    <a:pt x="280" y="2163"/>
                    <a:pt x="307" y="2127"/>
                    <a:pt x="347" y="2114"/>
                  </a:cubicBezTo>
                  <a:cubicBezTo>
                    <a:pt x="351" y="2114"/>
                    <a:pt x="351" y="2110"/>
                    <a:pt x="356" y="2110"/>
                  </a:cubicBezTo>
                  <a:cubicBezTo>
                    <a:pt x="372" y="2102"/>
                    <a:pt x="388" y="2099"/>
                    <a:pt x="404" y="2099"/>
                  </a:cubicBezTo>
                  <a:cubicBezTo>
                    <a:pt x="427" y="2099"/>
                    <a:pt x="450" y="2106"/>
                    <a:pt x="471" y="2122"/>
                  </a:cubicBezTo>
                  <a:cubicBezTo>
                    <a:pt x="520" y="2153"/>
                    <a:pt x="591" y="2206"/>
                    <a:pt x="649" y="2243"/>
                  </a:cubicBezTo>
                  <a:cubicBezTo>
                    <a:pt x="668" y="2258"/>
                    <a:pt x="692" y="2266"/>
                    <a:pt x="717" y="2266"/>
                  </a:cubicBezTo>
                  <a:cubicBezTo>
                    <a:pt x="747" y="2266"/>
                    <a:pt x="777" y="2254"/>
                    <a:pt x="800" y="2229"/>
                  </a:cubicBezTo>
                  <a:lnTo>
                    <a:pt x="972" y="2061"/>
                  </a:lnTo>
                  <a:cubicBezTo>
                    <a:pt x="1013" y="2016"/>
                    <a:pt x="1017" y="1954"/>
                    <a:pt x="986" y="1905"/>
                  </a:cubicBezTo>
                  <a:lnTo>
                    <a:pt x="866" y="1731"/>
                  </a:lnTo>
                  <a:cubicBezTo>
                    <a:pt x="839" y="1696"/>
                    <a:pt x="835" y="1651"/>
                    <a:pt x="853" y="1616"/>
                  </a:cubicBezTo>
                  <a:cubicBezTo>
                    <a:pt x="853" y="1612"/>
                    <a:pt x="853" y="1608"/>
                    <a:pt x="857" y="1604"/>
                  </a:cubicBezTo>
                  <a:cubicBezTo>
                    <a:pt x="870" y="1567"/>
                    <a:pt x="906" y="1541"/>
                    <a:pt x="946" y="1532"/>
                  </a:cubicBezTo>
                  <a:lnTo>
                    <a:pt x="1155" y="1497"/>
                  </a:lnTo>
                  <a:cubicBezTo>
                    <a:pt x="1212" y="1487"/>
                    <a:pt x="1257" y="1434"/>
                    <a:pt x="1257" y="1377"/>
                  </a:cubicBezTo>
                  <a:lnTo>
                    <a:pt x="1257" y="1137"/>
                  </a:lnTo>
                  <a:cubicBezTo>
                    <a:pt x="1257" y="1075"/>
                    <a:pt x="1212" y="1026"/>
                    <a:pt x="1155" y="1018"/>
                  </a:cubicBezTo>
                  <a:lnTo>
                    <a:pt x="946" y="981"/>
                  </a:lnTo>
                  <a:cubicBezTo>
                    <a:pt x="906" y="973"/>
                    <a:pt x="876" y="946"/>
                    <a:pt x="857" y="906"/>
                  </a:cubicBezTo>
                  <a:cubicBezTo>
                    <a:pt x="857" y="906"/>
                    <a:pt x="857" y="902"/>
                    <a:pt x="853" y="897"/>
                  </a:cubicBezTo>
                  <a:cubicBezTo>
                    <a:pt x="839" y="858"/>
                    <a:pt x="844" y="817"/>
                    <a:pt x="866" y="782"/>
                  </a:cubicBezTo>
                  <a:cubicBezTo>
                    <a:pt x="902" y="733"/>
                    <a:pt x="950" y="662"/>
                    <a:pt x="991" y="609"/>
                  </a:cubicBezTo>
                  <a:cubicBezTo>
                    <a:pt x="1021" y="560"/>
                    <a:pt x="1017" y="494"/>
                    <a:pt x="972" y="453"/>
                  </a:cubicBezTo>
                  <a:lnTo>
                    <a:pt x="804" y="281"/>
                  </a:lnTo>
                  <a:cubicBezTo>
                    <a:pt x="779" y="258"/>
                    <a:pt x="748" y="246"/>
                    <a:pt x="718" y="246"/>
                  </a:cubicBezTo>
                  <a:cubicBezTo>
                    <a:pt x="694" y="246"/>
                    <a:pt x="670" y="253"/>
                    <a:pt x="649" y="267"/>
                  </a:cubicBezTo>
                  <a:lnTo>
                    <a:pt x="476" y="391"/>
                  </a:lnTo>
                  <a:cubicBezTo>
                    <a:pt x="455" y="404"/>
                    <a:pt x="433" y="411"/>
                    <a:pt x="410" y="411"/>
                  </a:cubicBezTo>
                  <a:cubicBezTo>
                    <a:pt x="394" y="411"/>
                    <a:pt x="377" y="407"/>
                    <a:pt x="360" y="400"/>
                  </a:cubicBezTo>
                  <a:cubicBezTo>
                    <a:pt x="356" y="400"/>
                    <a:pt x="351" y="400"/>
                    <a:pt x="351" y="396"/>
                  </a:cubicBezTo>
                  <a:cubicBezTo>
                    <a:pt x="311" y="383"/>
                    <a:pt x="284" y="347"/>
                    <a:pt x="280" y="307"/>
                  </a:cubicBezTo>
                  <a:lnTo>
                    <a:pt x="241" y="98"/>
                  </a:lnTo>
                  <a:cubicBezTo>
                    <a:pt x="231" y="41"/>
                    <a:pt x="183" y="0"/>
                    <a:pt x="125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39" name="Google Shape;17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9000" y="3332625"/>
            <a:ext cx="1640200" cy="1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000" y="32608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27"/>
          <p:cNvSpPr/>
          <p:nvPr/>
        </p:nvSpPr>
        <p:spPr>
          <a:xfrm>
            <a:off x="4947800" y="1646700"/>
            <a:ext cx="542100" cy="26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27"/>
          <p:cNvSpPr/>
          <p:nvPr/>
        </p:nvSpPr>
        <p:spPr>
          <a:xfrm>
            <a:off x="6618550" y="1646700"/>
            <a:ext cx="542100" cy="26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3" name="Google Shape;1743;p27"/>
          <p:cNvGrpSpPr/>
          <p:nvPr/>
        </p:nvGrpSpPr>
        <p:grpSpPr>
          <a:xfrm>
            <a:off x="252058" y="3897141"/>
            <a:ext cx="2767887" cy="1075689"/>
            <a:chOff x="2597979" y="1949933"/>
            <a:chExt cx="3872253" cy="1518048"/>
          </a:xfrm>
        </p:grpSpPr>
        <p:sp>
          <p:nvSpPr>
            <p:cNvPr id="1744" name="Google Shape;1744;p27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27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27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7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27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7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27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7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7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7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7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7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7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7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7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27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7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7"/>
            <p:cNvSpPr/>
            <p:nvPr/>
          </p:nvSpPr>
          <p:spPr>
            <a:xfrm>
              <a:off x="5787994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7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7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7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7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7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7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27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27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7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7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7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7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7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27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7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1" name="Google Shape;1781;p28"/>
          <p:cNvCxnSpPr>
            <a:stCxn id="1782" idx="3"/>
            <a:endCxn id="1783" idx="1"/>
          </p:cNvCxnSpPr>
          <p:nvPr/>
        </p:nvCxnSpPr>
        <p:spPr>
          <a:xfrm>
            <a:off x="3182965" y="1604270"/>
            <a:ext cx="25950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4" name="Google Shape;1784;p28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Number of Appraisal Per Day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82" name="Google Shape;1782;p28"/>
          <p:cNvSpPr txBox="1"/>
          <p:nvPr/>
        </p:nvSpPr>
        <p:spPr>
          <a:xfrm>
            <a:off x="1673365" y="1421420"/>
            <a:ext cx="15096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20 Min</a:t>
            </a:r>
            <a:endParaRPr b="1" i="0" sz="14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785" name="Google Shape;1785;p28"/>
          <p:cNvSpPr txBox="1"/>
          <p:nvPr/>
        </p:nvSpPr>
        <p:spPr>
          <a:xfrm>
            <a:off x="1375500" y="1897401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 Staff</a:t>
            </a:r>
            <a:endParaRPr b="0" i="0" sz="14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Total Appraisal : 21</a:t>
            </a:r>
            <a:endParaRPr b="0" i="0" sz="14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6" name="Google Shape;1786;p28"/>
          <p:cNvSpPr txBox="1"/>
          <p:nvPr/>
        </p:nvSpPr>
        <p:spPr>
          <a:xfrm>
            <a:off x="3523249" y="1897401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3" name="Google Shape;1783;p28"/>
          <p:cNvSpPr txBox="1"/>
          <p:nvPr/>
        </p:nvSpPr>
        <p:spPr>
          <a:xfrm>
            <a:off x="5778017" y="1421420"/>
            <a:ext cx="1626600" cy="36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5 Min</a:t>
            </a:r>
            <a:endParaRPr b="1" i="0" sz="14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787" name="Google Shape;1787;p28"/>
          <p:cNvSpPr txBox="1"/>
          <p:nvPr/>
        </p:nvSpPr>
        <p:spPr>
          <a:xfrm>
            <a:off x="5537578" y="1897401"/>
            <a:ext cx="2103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1 Staff</a:t>
            </a:r>
            <a:endParaRPr b="0" i="0" sz="1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Total Appraisal : 288</a:t>
            </a:r>
            <a:endParaRPr b="0" i="0" sz="1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788" name="Google Shape;1788;p28"/>
          <p:cNvGrpSpPr/>
          <p:nvPr/>
        </p:nvGrpSpPr>
        <p:grpSpPr>
          <a:xfrm>
            <a:off x="1967604" y="2874281"/>
            <a:ext cx="927735" cy="1123702"/>
            <a:chOff x="5393564" y="872537"/>
            <a:chExt cx="2437559" cy="2952450"/>
          </a:xfrm>
        </p:grpSpPr>
        <p:sp>
          <p:nvSpPr>
            <p:cNvPr id="1789" name="Google Shape;1789;p28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28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28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28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28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28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28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28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28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28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8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28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28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28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28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28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28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28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28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8" name="Google Shape;1808;p28"/>
          <p:cNvGrpSpPr/>
          <p:nvPr/>
        </p:nvGrpSpPr>
        <p:grpSpPr>
          <a:xfrm>
            <a:off x="6122804" y="2929929"/>
            <a:ext cx="927735" cy="1123702"/>
            <a:chOff x="5393564" y="872537"/>
            <a:chExt cx="2437559" cy="2952450"/>
          </a:xfrm>
        </p:grpSpPr>
        <p:sp>
          <p:nvSpPr>
            <p:cNvPr id="1809" name="Google Shape;1809;p28"/>
            <p:cNvSpPr/>
            <p:nvPr/>
          </p:nvSpPr>
          <p:spPr>
            <a:xfrm>
              <a:off x="5393564" y="872537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3" y="0"/>
                  </a:moveTo>
                  <a:cubicBezTo>
                    <a:pt x="2966" y="0"/>
                    <a:pt x="2739" y="173"/>
                    <a:pt x="2677" y="422"/>
                  </a:cubicBezTo>
                  <a:lnTo>
                    <a:pt x="2286" y="1904"/>
                  </a:lnTo>
                  <a:lnTo>
                    <a:pt x="2096" y="2632"/>
                  </a:lnTo>
                  <a:lnTo>
                    <a:pt x="1936" y="3239"/>
                  </a:lnTo>
                  <a:lnTo>
                    <a:pt x="1745" y="3964"/>
                  </a:lnTo>
                  <a:lnTo>
                    <a:pt x="924" y="7101"/>
                  </a:lnTo>
                  <a:lnTo>
                    <a:pt x="272" y="7101"/>
                  </a:lnTo>
                  <a:cubicBezTo>
                    <a:pt x="121" y="7101"/>
                    <a:pt x="0" y="7221"/>
                    <a:pt x="0" y="7372"/>
                  </a:cubicBezTo>
                  <a:lnTo>
                    <a:pt x="0" y="7914"/>
                  </a:lnTo>
                  <a:cubicBezTo>
                    <a:pt x="0" y="7993"/>
                    <a:pt x="37" y="8065"/>
                    <a:pt x="86" y="8113"/>
                  </a:cubicBezTo>
                  <a:cubicBezTo>
                    <a:pt x="54" y="8078"/>
                    <a:pt x="27" y="8029"/>
                    <a:pt x="19" y="7980"/>
                  </a:cubicBezTo>
                  <a:cubicBezTo>
                    <a:pt x="14" y="7963"/>
                    <a:pt x="14" y="7944"/>
                    <a:pt x="14" y="7926"/>
                  </a:cubicBezTo>
                  <a:lnTo>
                    <a:pt x="14" y="7500"/>
                  </a:lnTo>
                  <a:lnTo>
                    <a:pt x="14" y="7381"/>
                  </a:lnTo>
                  <a:cubicBezTo>
                    <a:pt x="14" y="7297"/>
                    <a:pt x="59" y="7217"/>
                    <a:pt x="121" y="7168"/>
                  </a:cubicBezTo>
                  <a:cubicBezTo>
                    <a:pt x="170" y="7133"/>
                    <a:pt x="223" y="7115"/>
                    <a:pt x="285" y="7115"/>
                  </a:cubicBezTo>
                  <a:lnTo>
                    <a:pt x="938" y="7115"/>
                  </a:lnTo>
                  <a:lnTo>
                    <a:pt x="1758" y="3977"/>
                  </a:lnTo>
                  <a:lnTo>
                    <a:pt x="1950" y="3253"/>
                  </a:lnTo>
                  <a:lnTo>
                    <a:pt x="2110" y="2641"/>
                  </a:lnTo>
                  <a:lnTo>
                    <a:pt x="2300" y="1918"/>
                  </a:lnTo>
                  <a:lnTo>
                    <a:pt x="2602" y="768"/>
                  </a:lnTo>
                  <a:lnTo>
                    <a:pt x="2690" y="435"/>
                  </a:lnTo>
                  <a:cubicBezTo>
                    <a:pt x="2735" y="266"/>
                    <a:pt x="2850" y="133"/>
                    <a:pt x="3001" y="62"/>
                  </a:cubicBezTo>
                  <a:cubicBezTo>
                    <a:pt x="3072" y="31"/>
                    <a:pt x="3152" y="9"/>
                    <a:pt x="3237" y="9"/>
                  </a:cubicBezTo>
                  <a:lnTo>
                    <a:pt x="3569" y="9"/>
                  </a:lnTo>
                  <a:cubicBezTo>
                    <a:pt x="3720" y="13"/>
                    <a:pt x="3858" y="70"/>
                    <a:pt x="3964" y="173"/>
                  </a:cubicBezTo>
                  <a:cubicBezTo>
                    <a:pt x="3858" y="62"/>
                    <a:pt x="3712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28"/>
            <p:cNvSpPr/>
            <p:nvPr/>
          </p:nvSpPr>
          <p:spPr>
            <a:xfrm>
              <a:off x="5398598" y="875414"/>
              <a:ext cx="1423917" cy="2917931"/>
            </a:xfrm>
            <a:custGeom>
              <a:rect b="b" l="l" r="r" t="t"/>
              <a:pathLst>
                <a:path extrusionOk="0" h="8115" w="3960">
                  <a:moveTo>
                    <a:pt x="3957" y="176"/>
                  </a:moveTo>
                  <a:lnTo>
                    <a:pt x="3957" y="176"/>
                  </a:lnTo>
                  <a:cubicBezTo>
                    <a:pt x="3958" y="177"/>
                    <a:pt x="3959" y="178"/>
                    <a:pt x="3960" y="179"/>
                  </a:cubicBezTo>
                  <a:cubicBezTo>
                    <a:pt x="3959" y="178"/>
                    <a:pt x="3958" y="177"/>
                    <a:pt x="3957" y="176"/>
                  </a:cubicBezTo>
                  <a:close/>
                  <a:moveTo>
                    <a:pt x="3223" y="1"/>
                  </a:moveTo>
                  <a:cubicBezTo>
                    <a:pt x="3138" y="1"/>
                    <a:pt x="3058" y="23"/>
                    <a:pt x="2987" y="54"/>
                  </a:cubicBezTo>
                  <a:cubicBezTo>
                    <a:pt x="2836" y="125"/>
                    <a:pt x="2721" y="258"/>
                    <a:pt x="2676" y="427"/>
                  </a:cubicBezTo>
                  <a:lnTo>
                    <a:pt x="2588" y="760"/>
                  </a:lnTo>
                  <a:lnTo>
                    <a:pt x="2286" y="1910"/>
                  </a:lnTo>
                  <a:lnTo>
                    <a:pt x="2096" y="2633"/>
                  </a:lnTo>
                  <a:lnTo>
                    <a:pt x="1936" y="3245"/>
                  </a:lnTo>
                  <a:lnTo>
                    <a:pt x="1744" y="3969"/>
                  </a:lnTo>
                  <a:lnTo>
                    <a:pt x="924" y="7107"/>
                  </a:lnTo>
                  <a:lnTo>
                    <a:pt x="271" y="7107"/>
                  </a:lnTo>
                  <a:cubicBezTo>
                    <a:pt x="209" y="7107"/>
                    <a:pt x="156" y="7125"/>
                    <a:pt x="107" y="7160"/>
                  </a:cubicBezTo>
                  <a:cubicBezTo>
                    <a:pt x="45" y="7209"/>
                    <a:pt x="0" y="7289"/>
                    <a:pt x="0" y="7373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5"/>
                    <a:pt x="5" y="7972"/>
                  </a:cubicBezTo>
                  <a:cubicBezTo>
                    <a:pt x="13" y="8021"/>
                    <a:pt x="40" y="8070"/>
                    <a:pt x="72" y="8105"/>
                  </a:cubicBezTo>
                  <a:cubicBezTo>
                    <a:pt x="76" y="8110"/>
                    <a:pt x="80" y="8114"/>
                    <a:pt x="84" y="8114"/>
                  </a:cubicBezTo>
                  <a:cubicBezTo>
                    <a:pt x="54" y="8078"/>
                    <a:pt x="27" y="8034"/>
                    <a:pt x="18" y="7985"/>
                  </a:cubicBezTo>
                  <a:cubicBezTo>
                    <a:pt x="13" y="7967"/>
                    <a:pt x="13" y="7950"/>
                    <a:pt x="13" y="7932"/>
                  </a:cubicBezTo>
                  <a:lnTo>
                    <a:pt x="13" y="7506"/>
                  </a:lnTo>
                  <a:lnTo>
                    <a:pt x="13" y="7386"/>
                  </a:lnTo>
                  <a:cubicBezTo>
                    <a:pt x="13" y="7297"/>
                    <a:pt x="58" y="7222"/>
                    <a:pt x="120" y="7173"/>
                  </a:cubicBezTo>
                  <a:cubicBezTo>
                    <a:pt x="164" y="7138"/>
                    <a:pt x="222" y="7119"/>
                    <a:pt x="285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8" y="2646"/>
                  </a:lnTo>
                  <a:lnTo>
                    <a:pt x="2299" y="1918"/>
                  </a:lnTo>
                  <a:lnTo>
                    <a:pt x="2602" y="773"/>
                  </a:lnTo>
                  <a:lnTo>
                    <a:pt x="2686" y="435"/>
                  </a:lnTo>
                  <a:cubicBezTo>
                    <a:pt x="2729" y="271"/>
                    <a:pt x="2850" y="134"/>
                    <a:pt x="3001" y="68"/>
                  </a:cubicBezTo>
                  <a:cubicBezTo>
                    <a:pt x="3071" y="32"/>
                    <a:pt x="3151" y="15"/>
                    <a:pt x="3235" y="15"/>
                  </a:cubicBezTo>
                  <a:lnTo>
                    <a:pt x="3564" y="15"/>
                  </a:lnTo>
                  <a:cubicBezTo>
                    <a:pt x="3719" y="15"/>
                    <a:pt x="3855" y="75"/>
                    <a:pt x="3957" y="176"/>
                  </a:cubicBezTo>
                  <a:lnTo>
                    <a:pt x="3957" y="176"/>
                  </a:lnTo>
                  <a:cubicBezTo>
                    <a:pt x="3954" y="172"/>
                    <a:pt x="3954" y="168"/>
                    <a:pt x="3950" y="165"/>
                  </a:cubicBezTo>
                  <a:cubicBezTo>
                    <a:pt x="3844" y="62"/>
                    <a:pt x="3706" y="5"/>
                    <a:pt x="3555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28"/>
            <p:cNvSpPr/>
            <p:nvPr/>
          </p:nvSpPr>
          <p:spPr>
            <a:xfrm>
              <a:off x="5403272" y="880448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909" y="130"/>
                  </a:moveTo>
                  <a:cubicBezTo>
                    <a:pt x="3922" y="141"/>
                    <a:pt x="3935" y="153"/>
                    <a:pt x="3947" y="165"/>
                  </a:cubicBezTo>
                  <a:cubicBezTo>
                    <a:pt x="3949" y="165"/>
                    <a:pt x="3952" y="166"/>
                    <a:pt x="3954" y="168"/>
                  </a:cubicBezTo>
                  <a:lnTo>
                    <a:pt x="3954" y="168"/>
                  </a:lnTo>
                  <a:cubicBezTo>
                    <a:pt x="3940" y="155"/>
                    <a:pt x="3925" y="142"/>
                    <a:pt x="3909" y="130"/>
                  </a:cubicBezTo>
                  <a:close/>
                  <a:moveTo>
                    <a:pt x="3954" y="168"/>
                  </a:moveTo>
                  <a:cubicBezTo>
                    <a:pt x="3956" y="170"/>
                    <a:pt x="3958" y="171"/>
                    <a:pt x="3959" y="173"/>
                  </a:cubicBezTo>
                  <a:cubicBezTo>
                    <a:pt x="3958" y="171"/>
                    <a:pt x="3956" y="170"/>
                    <a:pt x="3954" y="168"/>
                  </a:cubicBezTo>
                  <a:close/>
                  <a:moveTo>
                    <a:pt x="3222" y="1"/>
                  </a:moveTo>
                  <a:cubicBezTo>
                    <a:pt x="3138" y="1"/>
                    <a:pt x="3058" y="18"/>
                    <a:pt x="2988" y="54"/>
                  </a:cubicBezTo>
                  <a:cubicBezTo>
                    <a:pt x="2837" y="120"/>
                    <a:pt x="2716" y="257"/>
                    <a:pt x="2673" y="421"/>
                  </a:cubicBezTo>
                  <a:lnTo>
                    <a:pt x="2589" y="759"/>
                  </a:lnTo>
                  <a:lnTo>
                    <a:pt x="2286" y="1904"/>
                  </a:lnTo>
                  <a:lnTo>
                    <a:pt x="2095" y="2632"/>
                  </a:lnTo>
                  <a:lnTo>
                    <a:pt x="1936" y="3240"/>
                  </a:lnTo>
                  <a:lnTo>
                    <a:pt x="1745" y="3963"/>
                  </a:lnTo>
                  <a:lnTo>
                    <a:pt x="924" y="7101"/>
                  </a:lnTo>
                  <a:lnTo>
                    <a:pt x="671" y="7105"/>
                  </a:lnTo>
                  <a:lnTo>
                    <a:pt x="272" y="7105"/>
                  </a:lnTo>
                  <a:cubicBezTo>
                    <a:pt x="209" y="7105"/>
                    <a:pt x="151" y="7124"/>
                    <a:pt x="107" y="7159"/>
                  </a:cubicBezTo>
                  <a:cubicBezTo>
                    <a:pt x="45" y="7208"/>
                    <a:pt x="0" y="7283"/>
                    <a:pt x="0" y="7372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0" y="7953"/>
                    <a:pt x="5" y="7971"/>
                  </a:cubicBezTo>
                  <a:cubicBezTo>
                    <a:pt x="14" y="8020"/>
                    <a:pt x="41" y="8064"/>
                    <a:pt x="71" y="8100"/>
                  </a:cubicBezTo>
                  <a:cubicBezTo>
                    <a:pt x="76" y="8105"/>
                    <a:pt x="80" y="8109"/>
                    <a:pt x="85" y="8113"/>
                  </a:cubicBezTo>
                  <a:cubicBezTo>
                    <a:pt x="49" y="8078"/>
                    <a:pt x="27" y="8033"/>
                    <a:pt x="18" y="7984"/>
                  </a:cubicBezTo>
                  <a:cubicBezTo>
                    <a:pt x="14" y="7967"/>
                    <a:pt x="14" y="7949"/>
                    <a:pt x="14" y="7931"/>
                  </a:cubicBezTo>
                  <a:lnTo>
                    <a:pt x="14" y="7505"/>
                  </a:lnTo>
                  <a:lnTo>
                    <a:pt x="14" y="7386"/>
                  </a:lnTo>
                  <a:cubicBezTo>
                    <a:pt x="14" y="7297"/>
                    <a:pt x="53" y="7217"/>
                    <a:pt x="120" y="7168"/>
                  </a:cubicBezTo>
                  <a:cubicBezTo>
                    <a:pt x="165" y="7137"/>
                    <a:pt x="223" y="7119"/>
                    <a:pt x="284" y="7119"/>
                  </a:cubicBezTo>
                  <a:lnTo>
                    <a:pt x="684" y="7119"/>
                  </a:lnTo>
                  <a:lnTo>
                    <a:pt x="932" y="7115"/>
                  </a:lnTo>
                  <a:lnTo>
                    <a:pt x="1758" y="3977"/>
                  </a:lnTo>
                  <a:lnTo>
                    <a:pt x="1949" y="3254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601" y="767"/>
                  </a:lnTo>
                  <a:lnTo>
                    <a:pt x="2685" y="435"/>
                  </a:lnTo>
                  <a:cubicBezTo>
                    <a:pt x="2730" y="267"/>
                    <a:pt x="2849" y="134"/>
                    <a:pt x="3001" y="67"/>
                  </a:cubicBezTo>
                  <a:cubicBezTo>
                    <a:pt x="3072" y="31"/>
                    <a:pt x="3152" y="13"/>
                    <a:pt x="3236" y="13"/>
                  </a:cubicBezTo>
                  <a:lnTo>
                    <a:pt x="3564" y="13"/>
                  </a:lnTo>
                  <a:cubicBezTo>
                    <a:pt x="3692" y="13"/>
                    <a:pt x="3813" y="57"/>
                    <a:pt x="3909" y="130"/>
                  </a:cubicBezTo>
                  <a:lnTo>
                    <a:pt x="3909" y="130"/>
                  </a:lnTo>
                  <a:cubicBezTo>
                    <a:pt x="3812" y="49"/>
                    <a:pt x="3689" y="1"/>
                    <a:pt x="3551" y="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28"/>
            <p:cNvSpPr/>
            <p:nvPr/>
          </p:nvSpPr>
          <p:spPr>
            <a:xfrm>
              <a:off x="5407947" y="885122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223" y="0"/>
                  </a:moveTo>
                  <a:cubicBezTo>
                    <a:pt x="3139" y="0"/>
                    <a:pt x="3059" y="18"/>
                    <a:pt x="2988" y="54"/>
                  </a:cubicBezTo>
                  <a:cubicBezTo>
                    <a:pt x="2836" y="121"/>
                    <a:pt x="2717" y="254"/>
                    <a:pt x="2672" y="422"/>
                  </a:cubicBezTo>
                  <a:lnTo>
                    <a:pt x="2588" y="754"/>
                  </a:lnTo>
                  <a:lnTo>
                    <a:pt x="2287" y="1905"/>
                  </a:lnTo>
                  <a:lnTo>
                    <a:pt x="2096" y="2628"/>
                  </a:lnTo>
                  <a:lnTo>
                    <a:pt x="1936" y="3241"/>
                  </a:lnTo>
                  <a:lnTo>
                    <a:pt x="1745" y="3964"/>
                  </a:lnTo>
                  <a:lnTo>
                    <a:pt x="919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0" y="7106"/>
                    <a:pt x="152" y="7124"/>
                    <a:pt x="107" y="7155"/>
                  </a:cubicBezTo>
                  <a:cubicBezTo>
                    <a:pt x="40" y="7204"/>
                    <a:pt x="1" y="7284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36" y="8065"/>
                    <a:pt x="72" y="8100"/>
                  </a:cubicBezTo>
                  <a:cubicBezTo>
                    <a:pt x="73" y="8101"/>
                    <a:pt x="74" y="8102"/>
                    <a:pt x="75" y="8103"/>
                  </a:cubicBezTo>
                  <a:lnTo>
                    <a:pt x="75" y="8103"/>
                  </a:lnTo>
                  <a:cubicBezTo>
                    <a:pt x="45" y="8069"/>
                    <a:pt x="27" y="8029"/>
                    <a:pt x="19" y="7981"/>
                  </a:cubicBezTo>
                  <a:cubicBezTo>
                    <a:pt x="14" y="7967"/>
                    <a:pt x="9" y="7950"/>
                    <a:pt x="9" y="7932"/>
                  </a:cubicBezTo>
                  <a:lnTo>
                    <a:pt x="9" y="7506"/>
                  </a:lnTo>
                  <a:lnTo>
                    <a:pt x="14" y="7385"/>
                  </a:lnTo>
                  <a:cubicBezTo>
                    <a:pt x="14" y="7297"/>
                    <a:pt x="54" y="7217"/>
                    <a:pt x="120" y="7168"/>
                  </a:cubicBezTo>
                  <a:cubicBezTo>
                    <a:pt x="165" y="7137"/>
                    <a:pt x="222" y="7115"/>
                    <a:pt x="280" y="7115"/>
                  </a:cubicBezTo>
                  <a:lnTo>
                    <a:pt x="933" y="7115"/>
                  </a:lnTo>
                  <a:lnTo>
                    <a:pt x="1759" y="3972"/>
                  </a:lnTo>
                  <a:lnTo>
                    <a:pt x="1949" y="3249"/>
                  </a:lnTo>
                  <a:lnTo>
                    <a:pt x="2109" y="2641"/>
                  </a:lnTo>
                  <a:lnTo>
                    <a:pt x="2300" y="1918"/>
                  </a:lnTo>
                  <a:lnTo>
                    <a:pt x="2597" y="768"/>
                  </a:lnTo>
                  <a:lnTo>
                    <a:pt x="2686" y="435"/>
                  </a:lnTo>
                  <a:cubicBezTo>
                    <a:pt x="2730" y="267"/>
                    <a:pt x="2850" y="133"/>
                    <a:pt x="3002" y="67"/>
                  </a:cubicBezTo>
                  <a:cubicBezTo>
                    <a:pt x="3072" y="31"/>
                    <a:pt x="3152" y="14"/>
                    <a:pt x="3236" y="14"/>
                  </a:cubicBezTo>
                  <a:lnTo>
                    <a:pt x="3565" y="14"/>
                  </a:lnTo>
                  <a:cubicBezTo>
                    <a:pt x="3715" y="14"/>
                    <a:pt x="3858" y="76"/>
                    <a:pt x="3960" y="174"/>
                  </a:cubicBezTo>
                  <a:cubicBezTo>
                    <a:pt x="3955" y="169"/>
                    <a:pt x="3951" y="164"/>
                    <a:pt x="3946" y="160"/>
                  </a:cubicBezTo>
                  <a:cubicBezTo>
                    <a:pt x="3844" y="62"/>
                    <a:pt x="3703" y="0"/>
                    <a:pt x="3551" y="0"/>
                  </a:cubicBezTo>
                  <a:close/>
                  <a:moveTo>
                    <a:pt x="75" y="8103"/>
                  </a:moveTo>
                  <a:lnTo>
                    <a:pt x="75" y="8103"/>
                  </a:lnTo>
                  <a:cubicBezTo>
                    <a:pt x="77" y="8106"/>
                    <a:pt x="80" y="8108"/>
                    <a:pt x="82" y="8111"/>
                  </a:cubicBezTo>
                  <a:lnTo>
                    <a:pt x="82" y="8111"/>
                  </a:lnTo>
                  <a:cubicBezTo>
                    <a:pt x="80" y="8108"/>
                    <a:pt x="77" y="8105"/>
                    <a:pt x="75" y="8103"/>
                  </a:cubicBezTo>
                  <a:close/>
                  <a:moveTo>
                    <a:pt x="82" y="8111"/>
                  </a:moveTo>
                  <a:cubicBezTo>
                    <a:pt x="83" y="8112"/>
                    <a:pt x="84" y="8113"/>
                    <a:pt x="85" y="8114"/>
                  </a:cubicBezTo>
                  <a:cubicBezTo>
                    <a:pt x="84" y="8113"/>
                    <a:pt x="83" y="8112"/>
                    <a:pt x="82" y="8111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28"/>
            <p:cNvSpPr/>
            <p:nvPr/>
          </p:nvSpPr>
          <p:spPr>
            <a:xfrm>
              <a:off x="5411183" y="890156"/>
              <a:ext cx="1425715" cy="2917212"/>
            </a:xfrm>
            <a:custGeom>
              <a:rect b="b" l="l" r="r" t="t"/>
              <a:pathLst>
                <a:path extrusionOk="0" h="8113" w="3965">
                  <a:moveTo>
                    <a:pt x="3227" y="0"/>
                  </a:moveTo>
                  <a:cubicBezTo>
                    <a:pt x="3143" y="0"/>
                    <a:pt x="3063" y="17"/>
                    <a:pt x="2993" y="53"/>
                  </a:cubicBezTo>
                  <a:cubicBezTo>
                    <a:pt x="2841" y="119"/>
                    <a:pt x="2721" y="253"/>
                    <a:pt x="2677" y="421"/>
                  </a:cubicBezTo>
                  <a:lnTo>
                    <a:pt x="2588" y="754"/>
                  </a:lnTo>
                  <a:lnTo>
                    <a:pt x="2291" y="1904"/>
                  </a:lnTo>
                  <a:lnTo>
                    <a:pt x="2100" y="2627"/>
                  </a:lnTo>
                  <a:lnTo>
                    <a:pt x="1940" y="3235"/>
                  </a:lnTo>
                  <a:lnTo>
                    <a:pt x="1750" y="3958"/>
                  </a:lnTo>
                  <a:lnTo>
                    <a:pt x="924" y="7101"/>
                  </a:lnTo>
                  <a:lnTo>
                    <a:pt x="271" y="7101"/>
                  </a:lnTo>
                  <a:cubicBezTo>
                    <a:pt x="213" y="7101"/>
                    <a:pt x="156" y="7123"/>
                    <a:pt x="111" y="7154"/>
                  </a:cubicBezTo>
                  <a:cubicBezTo>
                    <a:pt x="45" y="7203"/>
                    <a:pt x="5" y="7283"/>
                    <a:pt x="5" y="7371"/>
                  </a:cubicBezTo>
                  <a:lnTo>
                    <a:pt x="0" y="7492"/>
                  </a:lnTo>
                  <a:lnTo>
                    <a:pt x="0" y="7918"/>
                  </a:lnTo>
                  <a:cubicBezTo>
                    <a:pt x="0" y="7936"/>
                    <a:pt x="5" y="7953"/>
                    <a:pt x="10" y="7967"/>
                  </a:cubicBezTo>
                  <a:cubicBezTo>
                    <a:pt x="19" y="8020"/>
                    <a:pt x="41" y="8064"/>
                    <a:pt x="76" y="8100"/>
                  </a:cubicBezTo>
                  <a:cubicBezTo>
                    <a:pt x="80" y="8104"/>
                    <a:pt x="85" y="8109"/>
                    <a:pt x="90" y="8113"/>
                  </a:cubicBezTo>
                  <a:cubicBezTo>
                    <a:pt x="54" y="8078"/>
                    <a:pt x="31" y="8033"/>
                    <a:pt x="19" y="7980"/>
                  </a:cubicBezTo>
                  <a:cubicBezTo>
                    <a:pt x="19" y="7963"/>
                    <a:pt x="14" y="7944"/>
                    <a:pt x="14" y="7926"/>
                  </a:cubicBezTo>
                  <a:lnTo>
                    <a:pt x="14" y="7505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5" y="7168"/>
                  </a:cubicBezTo>
                  <a:cubicBezTo>
                    <a:pt x="170" y="7137"/>
                    <a:pt x="227" y="7115"/>
                    <a:pt x="285" y="7115"/>
                  </a:cubicBezTo>
                  <a:lnTo>
                    <a:pt x="937" y="7115"/>
                  </a:lnTo>
                  <a:lnTo>
                    <a:pt x="1762" y="3972"/>
                  </a:lnTo>
                  <a:lnTo>
                    <a:pt x="1954" y="3249"/>
                  </a:lnTo>
                  <a:lnTo>
                    <a:pt x="2114" y="2637"/>
                  </a:lnTo>
                  <a:lnTo>
                    <a:pt x="2300" y="1912"/>
                  </a:lnTo>
                  <a:lnTo>
                    <a:pt x="2602" y="767"/>
                  </a:lnTo>
                  <a:lnTo>
                    <a:pt x="2690" y="435"/>
                  </a:lnTo>
                  <a:cubicBezTo>
                    <a:pt x="2735" y="266"/>
                    <a:pt x="2854" y="133"/>
                    <a:pt x="3005" y="62"/>
                  </a:cubicBezTo>
                  <a:cubicBezTo>
                    <a:pt x="3077" y="31"/>
                    <a:pt x="3157" y="13"/>
                    <a:pt x="3241" y="13"/>
                  </a:cubicBezTo>
                  <a:lnTo>
                    <a:pt x="3569" y="13"/>
                  </a:lnTo>
                  <a:cubicBezTo>
                    <a:pt x="3720" y="13"/>
                    <a:pt x="3862" y="75"/>
                    <a:pt x="3964" y="173"/>
                  </a:cubicBezTo>
                  <a:cubicBezTo>
                    <a:pt x="3960" y="168"/>
                    <a:pt x="3956" y="164"/>
                    <a:pt x="3951" y="160"/>
                  </a:cubicBezTo>
                  <a:cubicBezTo>
                    <a:pt x="3849" y="62"/>
                    <a:pt x="3706" y="0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28"/>
            <p:cNvSpPr/>
            <p:nvPr/>
          </p:nvSpPr>
          <p:spPr>
            <a:xfrm>
              <a:off x="5416217" y="894471"/>
              <a:ext cx="1425355" cy="2917931"/>
            </a:xfrm>
            <a:custGeom>
              <a:rect b="b" l="l" r="r" t="t"/>
              <a:pathLst>
                <a:path extrusionOk="0" h="8115" w="3964">
                  <a:moveTo>
                    <a:pt x="3227" y="1"/>
                  </a:moveTo>
                  <a:cubicBezTo>
                    <a:pt x="3143" y="1"/>
                    <a:pt x="3063" y="19"/>
                    <a:pt x="2991" y="50"/>
                  </a:cubicBezTo>
                  <a:cubicBezTo>
                    <a:pt x="2840" y="121"/>
                    <a:pt x="2721" y="254"/>
                    <a:pt x="2676" y="423"/>
                  </a:cubicBezTo>
                  <a:lnTo>
                    <a:pt x="2588" y="755"/>
                  </a:lnTo>
                  <a:lnTo>
                    <a:pt x="2286" y="1900"/>
                  </a:lnTo>
                  <a:lnTo>
                    <a:pt x="2100" y="2625"/>
                  </a:lnTo>
                  <a:lnTo>
                    <a:pt x="1940" y="3237"/>
                  </a:lnTo>
                  <a:lnTo>
                    <a:pt x="1748" y="3960"/>
                  </a:lnTo>
                  <a:lnTo>
                    <a:pt x="923" y="7103"/>
                  </a:lnTo>
                  <a:lnTo>
                    <a:pt x="271" y="7103"/>
                  </a:lnTo>
                  <a:cubicBezTo>
                    <a:pt x="213" y="7103"/>
                    <a:pt x="156" y="7125"/>
                    <a:pt x="111" y="7156"/>
                  </a:cubicBezTo>
                  <a:cubicBezTo>
                    <a:pt x="44" y="7205"/>
                    <a:pt x="0" y="7285"/>
                    <a:pt x="0" y="7373"/>
                  </a:cubicBezTo>
                  <a:lnTo>
                    <a:pt x="0" y="7493"/>
                  </a:lnTo>
                  <a:lnTo>
                    <a:pt x="0" y="7914"/>
                  </a:lnTo>
                  <a:cubicBezTo>
                    <a:pt x="0" y="7932"/>
                    <a:pt x="5" y="7951"/>
                    <a:pt x="5" y="7968"/>
                  </a:cubicBezTo>
                  <a:cubicBezTo>
                    <a:pt x="17" y="8021"/>
                    <a:pt x="40" y="8066"/>
                    <a:pt x="76" y="8101"/>
                  </a:cubicBezTo>
                  <a:cubicBezTo>
                    <a:pt x="77" y="8101"/>
                    <a:pt x="77" y="8102"/>
                    <a:pt x="78" y="8103"/>
                  </a:cubicBezTo>
                  <a:lnTo>
                    <a:pt x="78" y="8103"/>
                  </a:lnTo>
                  <a:cubicBezTo>
                    <a:pt x="48" y="8068"/>
                    <a:pt x="26" y="8025"/>
                    <a:pt x="17" y="7981"/>
                  </a:cubicBezTo>
                  <a:cubicBezTo>
                    <a:pt x="17" y="7963"/>
                    <a:pt x="13" y="7945"/>
                    <a:pt x="13" y="7928"/>
                  </a:cubicBezTo>
                  <a:lnTo>
                    <a:pt x="13" y="7502"/>
                  </a:lnTo>
                  <a:lnTo>
                    <a:pt x="13" y="7382"/>
                  </a:lnTo>
                  <a:cubicBezTo>
                    <a:pt x="13" y="7293"/>
                    <a:pt x="58" y="7218"/>
                    <a:pt x="124" y="7169"/>
                  </a:cubicBezTo>
                  <a:cubicBezTo>
                    <a:pt x="169" y="7134"/>
                    <a:pt x="226" y="7115"/>
                    <a:pt x="284" y="7115"/>
                  </a:cubicBezTo>
                  <a:lnTo>
                    <a:pt x="688" y="7115"/>
                  </a:lnTo>
                  <a:lnTo>
                    <a:pt x="937" y="7111"/>
                  </a:lnTo>
                  <a:lnTo>
                    <a:pt x="1762" y="3973"/>
                  </a:lnTo>
                  <a:lnTo>
                    <a:pt x="1953" y="3246"/>
                  </a:lnTo>
                  <a:lnTo>
                    <a:pt x="2113" y="2637"/>
                  </a:lnTo>
                  <a:lnTo>
                    <a:pt x="2299" y="1914"/>
                  </a:lnTo>
                  <a:lnTo>
                    <a:pt x="2600" y="769"/>
                  </a:lnTo>
                  <a:lnTo>
                    <a:pt x="2690" y="431"/>
                  </a:lnTo>
                  <a:cubicBezTo>
                    <a:pt x="2734" y="267"/>
                    <a:pt x="2854" y="134"/>
                    <a:pt x="3005" y="63"/>
                  </a:cubicBezTo>
                  <a:cubicBezTo>
                    <a:pt x="3076" y="32"/>
                    <a:pt x="3155" y="15"/>
                    <a:pt x="3240" y="15"/>
                  </a:cubicBezTo>
                  <a:lnTo>
                    <a:pt x="3569" y="15"/>
                  </a:lnTo>
                  <a:cubicBezTo>
                    <a:pt x="3719" y="15"/>
                    <a:pt x="3862" y="72"/>
                    <a:pt x="3964" y="175"/>
                  </a:cubicBezTo>
                  <a:cubicBezTo>
                    <a:pt x="3959" y="169"/>
                    <a:pt x="3954" y="165"/>
                    <a:pt x="3950" y="161"/>
                  </a:cubicBezTo>
                  <a:cubicBezTo>
                    <a:pt x="3848" y="63"/>
                    <a:pt x="3706" y="1"/>
                    <a:pt x="3555" y="1"/>
                  </a:cubicBezTo>
                  <a:close/>
                  <a:moveTo>
                    <a:pt x="78" y="8103"/>
                  </a:moveTo>
                  <a:lnTo>
                    <a:pt x="78" y="8103"/>
                  </a:lnTo>
                  <a:cubicBezTo>
                    <a:pt x="81" y="8106"/>
                    <a:pt x="83" y="8109"/>
                    <a:pt x="86" y="8112"/>
                  </a:cubicBezTo>
                  <a:lnTo>
                    <a:pt x="86" y="8112"/>
                  </a:lnTo>
                  <a:cubicBezTo>
                    <a:pt x="83" y="8109"/>
                    <a:pt x="81" y="8106"/>
                    <a:pt x="78" y="8103"/>
                  </a:cubicBezTo>
                  <a:close/>
                  <a:moveTo>
                    <a:pt x="86" y="8112"/>
                  </a:moveTo>
                  <a:cubicBezTo>
                    <a:pt x="87" y="8113"/>
                    <a:pt x="88" y="8114"/>
                    <a:pt x="89" y="8115"/>
                  </a:cubicBezTo>
                  <a:cubicBezTo>
                    <a:pt x="88" y="8114"/>
                    <a:pt x="87" y="8113"/>
                    <a:pt x="86" y="8112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28"/>
            <p:cNvSpPr/>
            <p:nvPr/>
          </p:nvSpPr>
          <p:spPr>
            <a:xfrm>
              <a:off x="5420891" y="899505"/>
              <a:ext cx="1425355" cy="2917571"/>
            </a:xfrm>
            <a:custGeom>
              <a:rect b="b" l="l" r="r" t="t"/>
              <a:pathLst>
                <a:path extrusionOk="0" h="8114" w="3964">
                  <a:moveTo>
                    <a:pt x="3227" y="1"/>
                  </a:moveTo>
                  <a:cubicBezTo>
                    <a:pt x="3142" y="1"/>
                    <a:pt x="3063" y="18"/>
                    <a:pt x="2992" y="49"/>
                  </a:cubicBezTo>
                  <a:cubicBezTo>
                    <a:pt x="2841" y="120"/>
                    <a:pt x="2721" y="253"/>
                    <a:pt x="2677" y="417"/>
                  </a:cubicBezTo>
                  <a:lnTo>
                    <a:pt x="2587" y="755"/>
                  </a:lnTo>
                  <a:lnTo>
                    <a:pt x="2286" y="1900"/>
                  </a:lnTo>
                  <a:lnTo>
                    <a:pt x="2100" y="2623"/>
                  </a:lnTo>
                  <a:lnTo>
                    <a:pt x="1940" y="3232"/>
                  </a:lnTo>
                  <a:lnTo>
                    <a:pt x="1749" y="3959"/>
                  </a:lnTo>
                  <a:lnTo>
                    <a:pt x="924" y="7097"/>
                  </a:lnTo>
                  <a:lnTo>
                    <a:pt x="675" y="7101"/>
                  </a:lnTo>
                  <a:lnTo>
                    <a:pt x="271" y="7101"/>
                  </a:lnTo>
                  <a:cubicBezTo>
                    <a:pt x="213" y="7101"/>
                    <a:pt x="156" y="7120"/>
                    <a:pt x="111" y="7155"/>
                  </a:cubicBezTo>
                  <a:cubicBezTo>
                    <a:pt x="45" y="7204"/>
                    <a:pt x="0" y="7279"/>
                    <a:pt x="0" y="7368"/>
                  </a:cubicBezTo>
                  <a:lnTo>
                    <a:pt x="0" y="7488"/>
                  </a:lnTo>
                  <a:lnTo>
                    <a:pt x="0" y="7914"/>
                  </a:lnTo>
                  <a:cubicBezTo>
                    <a:pt x="0" y="7931"/>
                    <a:pt x="4" y="7949"/>
                    <a:pt x="4" y="7967"/>
                  </a:cubicBezTo>
                  <a:cubicBezTo>
                    <a:pt x="13" y="8014"/>
                    <a:pt x="38" y="8060"/>
                    <a:pt x="71" y="8095"/>
                  </a:cubicBezTo>
                  <a:lnTo>
                    <a:pt x="71" y="8095"/>
                  </a:lnTo>
                  <a:cubicBezTo>
                    <a:pt x="46" y="8060"/>
                    <a:pt x="25" y="8022"/>
                    <a:pt x="18" y="7980"/>
                  </a:cubicBezTo>
                  <a:cubicBezTo>
                    <a:pt x="14" y="7963"/>
                    <a:pt x="14" y="7945"/>
                    <a:pt x="14" y="7927"/>
                  </a:cubicBezTo>
                  <a:lnTo>
                    <a:pt x="14" y="7501"/>
                  </a:lnTo>
                  <a:lnTo>
                    <a:pt x="14" y="7382"/>
                  </a:lnTo>
                  <a:cubicBezTo>
                    <a:pt x="14" y="7292"/>
                    <a:pt x="58" y="7218"/>
                    <a:pt x="125" y="7169"/>
                  </a:cubicBezTo>
                  <a:cubicBezTo>
                    <a:pt x="169" y="7132"/>
                    <a:pt x="227" y="7115"/>
                    <a:pt x="284" y="7115"/>
                  </a:cubicBezTo>
                  <a:lnTo>
                    <a:pt x="688" y="7115"/>
                  </a:lnTo>
                  <a:lnTo>
                    <a:pt x="936" y="7111"/>
                  </a:lnTo>
                  <a:lnTo>
                    <a:pt x="1762" y="3969"/>
                  </a:lnTo>
                  <a:lnTo>
                    <a:pt x="1948" y="3244"/>
                  </a:lnTo>
                  <a:lnTo>
                    <a:pt x="2108" y="2637"/>
                  </a:lnTo>
                  <a:lnTo>
                    <a:pt x="2300" y="1913"/>
                  </a:lnTo>
                  <a:lnTo>
                    <a:pt x="2601" y="763"/>
                  </a:lnTo>
                  <a:lnTo>
                    <a:pt x="2690" y="431"/>
                  </a:lnTo>
                  <a:cubicBezTo>
                    <a:pt x="2734" y="262"/>
                    <a:pt x="2854" y="129"/>
                    <a:pt x="3005" y="63"/>
                  </a:cubicBezTo>
                  <a:cubicBezTo>
                    <a:pt x="3076" y="32"/>
                    <a:pt x="3156" y="9"/>
                    <a:pt x="3240" y="9"/>
                  </a:cubicBezTo>
                  <a:lnTo>
                    <a:pt x="3369" y="9"/>
                  </a:lnTo>
                  <a:lnTo>
                    <a:pt x="3569" y="14"/>
                  </a:lnTo>
                  <a:cubicBezTo>
                    <a:pt x="3720" y="14"/>
                    <a:pt x="3857" y="71"/>
                    <a:pt x="3964" y="173"/>
                  </a:cubicBezTo>
                  <a:cubicBezTo>
                    <a:pt x="3959" y="169"/>
                    <a:pt x="3955" y="165"/>
                    <a:pt x="3951" y="161"/>
                  </a:cubicBezTo>
                  <a:cubicBezTo>
                    <a:pt x="3849" y="58"/>
                    <a:pt x="3706" y="1"/>
                    <a:pt x="3556" y="1"/>
                  </a:cubicBezTo>
                  <a:close/>
                  <a:moveTo>
                    <a:pt x="71" y="8095"/>
                  </a:moveTo>
                  <a:cubicBezTo>
                    <a:pt x="72" y="8098"/>
                    <a:pt x="74" y="8100"/>
                    <a:pt x="76" y="8103"/>
                  </a:cubicBezTo>
                  <a:lnTo>
                    <a:pt x="76" y="8103"/>
                  </a:lnTo>
                  <a:cubicBezTo>
                    <a:pt x="76" y="8102"/>
                    <a:pt x="76" y="8101"/>
                    <a:pt x="76" y="8101"/>
                  </a:cubicBezTo>
                  <a:cubicBezTo>
                    <a:pt x="74" y="8099"/>
                    <a:pt x="72" y="8097"/>
                    <a:pt x="71" y="8095"/>
                  </a:cubicBezTo>
                  <a:close/>
                  <a:moveTo>
                    <a:pt x="76" y="8103"/>
                  </a:moveTo>
                  <a:cubicBezTo>
                    <a:pt x="77" y="8106"/>
                    <a:pt x="81" y="8110"/>
                    <a:pt x="84" y="8113"/>
                  </a:cubicBezTo>
                  <a:cubicBezTo>
                    <a:pt x="81" y="8110"/>
                    <a:pt x="79" y="8106"/>
                    <a:pt x="76" y="8103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28"/>
            <p:cNvSpPr/>
            <p:nvPr/>
          </p:nvSpPr>
          <p:spPr>
            <a:xfrm>
              <a:off x="5425566" y="902741"/>
              <a:ext cx="1423917" cy="2917571"/>
            </a:xfrm>
            <a:custGeom>
              <a:rect b="b" l="l" r="r" t="t"/>
              <a:pathLst>
                <a:path extrusionOk="0" h="8114" w="3960">
                  <a:moveTo>
                    <a:pt x="3227" y="0"/>
                  </a:moveTo>
                  <a:cubicBezTo>
                    <a:pt x="3143" y="0"/>
                    <a:pt x="3063" y="23"/>
                    <a:pt x="2992" y="54"/>
                  </a:cubicBezTo>
                  <a:cubicBezTo>
                    <a:pt x="2841" y="120"/>
                    <a:pt x="2721" y="253"/>
                    <a:pt x="2677" y="422"/>
                  </a:cubicBezTo>
                  <a:lnTo>
                    <a:pt x="2588" y="754"/>
                  </a:lnTo>
                  <a:lnTo>
                    <a:pt x="2287" y="1904"/>
                  </a:lnTo>
                  <a:lnTo>
                    <a:pt x="2095" y="2628"/>
                  </a:lnTo>
                  <a:lnTo>
                    <a:pt x="1935" y="3235"/>
                  </a:lnTo>
                  <a:lnTo>
                    <a:pt x="1749" y="3960"/>
                  </a:lnTo>
                  <a:lnTo>
                    <a:pt x="923" y="7102"/>
                  </a:lnTo>
                  <a:lnTo>
                    <a:pt x="675" y="7106"/>
                  </a:lnTo>
                  <a:lnTo>
                    <a:pt x="271" y="7106"/>
                  </a:lnTo>
                  <a:cubicBezTo>
                    <a:pt x="214" y="7106"/>
                    <a:pt x="156" y="7123"/>
                    <a:pt x="112" y="7160"/>
                  </a:cubicBezTo>
                  <a:cubicBezTo>
                    <a:pt x="45" y="7209"/>
                    <a:pt x="1" y="7283"/>
                    <a:pt x="1" y="7373"/>
                  </a:cubicBezTo>
                  <a:lnTo>
                    <a:pt x="1" y="7492"/>
                  </a:lnTo>
                  <a:lnTo>
                    <a:pt x="1" y="7918"/>
                  </a:lnTo>
                  <a:cubicBezTo>
                    <a:pt x="1" y="7936"/>
                    <a:pt x="1" y="7954"/>
                    <a:pt x="5" y="7971"/>
                  </a:cubicBezTo>
                  <a:cubicBezTo>
                    <a:pt x="14" y="8020"/>
                    <a:pt x="40" y="8065"/>
                    <a:pt x="71" y="8104"/>
                  </a:cubicBezTo>
                  <a:cubicBezTo>
                    <a:pt x="77" y="8109"/>
                    <a:pt x="81" y="8114"/>
                    <a:pt x="85" y="8114"/>
                  </a:cubicBezTo>
                  <a:cubicBezTo>
                    <a:pt x="54" y="8078"/>
                    <a:pt x="28" y="8034"/>
                    <a:pt x="18" y="7985"/>
                  </a:cubicBezTo>
                  <a:cubicBezTo>
                    <a:pt x="14" y="7967"/>
                    <a:pt x="14" y="7949"/>
                    <a:pt x="14" y="7932"/>
                  </a:cubicBezTo>
                  <a:lnTo>
                    <a:pt x="14" y="7506"/>
                  </a:lnTo>
                  <a:lnTo>
                    <a:pt x="14" y="7385"/>
                  </a:lnTo>
                  <a:cubicBezTo>
                    <a:pt x="14" y="7297"/>
                    <a:pt x="58" y="7217"/>
                    <a:pt x="124" y="7168"/>
                  </a:cubicBezTo>
                  <a:cubicBezTo>
                    <a:pt x="169" y="7137"/>
                    <a:pt x="227" y="7119"/>
                    <a:pt x="284" y="7119"/>
                  </a:cubicBezTo>
                  <a:lnTo>
                    <a:pt x="684" y="7119"/>
                  </a:lnTo>
                  <a:lnTo>
                    <a:pt x="937" y="7115"/>
                  </a:lnTo>
                  <a:lnTo>
                    <a:pt x="1763" y="3972"/>
                  </a:lnTo>
                  <a:lnTo>
                    <a:pt x="1949" y="3249"/>
                  </a:lnTo>
                  <a:lnTo>
                    <a:pt x="2109" y="2637"/>
                  </a:lnTo>
                  <a:lnTo>
                    <a:pt x="2300" y="1913"/>
                  </a:lnTo>
                  <a:lnTo>
                    <a:pt x="2601" y="768"/>
                  </a:lnTo>
                  <a:lnTo>
                    <a:pt x="2691" y="435"/>
                  </a:lnTo>
                  <a:cubicBezTo>
                    <a:pt x="2734" y="267"/>
                    <a:pt x="2855" y="133"/>
                    <a:pt x="3006" y="66"/>
                  </a:cubicBezTo>
                  <a:cubicBezTo>
                    <a:pt x="3076" y="31"/>
                    <a:pt x="3156" y="13"/>
                    <a:pt x="3240" y="13"/>
                  </a:cubicBezTo>
                  <a:lnTo>
                    <a:pt x="3569" y="13"/>
                  </a:lnTo>
                  <a:cubicBezTo>
                    <a:pt x="3720" y="18"/>
                    <a:pt x="3858" y="76"/>
                    <a:pt x="3959" y="178"/>
                  </a:cubicBezTo>
                  <a:cubicBezTo>
                    <a:pt x="3955" y="173"/>
                    <a:pt x="3955" y="169"/>
                    <a:pt x="3951" y="164"/>
                  </a:cubicBezTo>
                  <a:cubicBezTo>
                    <a:pt x="3844" y="62"/>
                    <a:pt x="3707" y="5"/>
                    <a:pt x="3556" y="5"/>
                  </a:cubicBezTo>
                  <a:lnTo>
                    <a:pt x="3356" y="0"/>
                  </a:ln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28"/>
            <p:cNvSpPr/>
            <p:nvPr/>
          </p:nvSpPr>
          <p:spPr>
            <a:xfrm>
              <a:off x="5430240" y="907416"/>
              <a:ext cx="1424277" cy="2917571"/>
            </a:xfrm>
            <a:custGeom>
              <a:rect b="b" l="l" r="r" t="t"/>
              <a:pathLst>
                <a:path extrusionOk="0" h="8114" w="3961">
                  <a:moveTo>
                    <a:pt x="3896" y="120"/>
                  </a:moveTo>
                  <a:cubicBezTo>
                    <a:pt x="3913" y="134"/>
                    <a:pt x="3930" y="149"/>
                    <a:pt x="3946" y="165"/>
                  </a:cubicBezTo>
                  <a:cubicBezTo>
                    <a:pt x="3950" y="165"/>
                    <a:pt x="3953" y="167"/>
                    <a:pt x="3955" y="169"/>
                  </a:cubicBezTo>
                  <a:lnTo>
                    <a:pt x="3955" y="169"/>
                  </a:lnTo>
                  <a:cubicBezTo>
                    <a:pt x="3937" y="152"/>
                    <a:pt x="3917" y="135"/>
                    <a:pt x="3896" y="120"/>
                  </a:cubicBezTo>
                  <a:close/>
                  <a:moveTo>
                    <a:pt x="3955" y="169"/>
                  </a:moveTo>
                  <a:lnTo>
                    <a:pt x="3955" y="169"/>
                  </a:lnTo>
                  <a:cubicBezTo>
                    <a:pt x="3957" y="171"/>
                    <a:pt x="3959" y="172"/>
                    <a:pt x="3960" y="174"/>
                  </a:cubicBezTo>
                  <a:cubicBezTo>
                    <a:pt x="3959" y="172"/>
                    <a:pt x="3957" y="171"/>
                    <a:pt x="3955" y="169"/>
                  </a:cubicBezTo>
                  <a:close/>
                  <a:moveTo>
                    <a:pt x="3227" y="0"/>
                  </a:moveTo>
                  <a:cubicBezTo>
                    <a:pt x="3143" y="0"/>
                    <a:pt x="3063" y="18"/>
                    <a:pt x="2993" y="53"/>
                  </a:cubicBezTo>
                  <a:cubicBezTo>
                    <a:pt x="2842" y="120"/>
                    <a:pt x="2721" y="254"/>
                    <a:pt x="2678" y="422"/>
                  </a:cubicBezTo>
                  <a:lnTo>
                    <a:pt x="2588" y="755"/>
                  </a:lnTo>
                  <a:lnTo>
                    <a:pt x="2287" y="1900"/>
                  </a:lnTo>
                  <a:lnTo>
                    <a:pt x="2096" y="2624"/>
                  </a:lnTo>
                  <a:lnTo>
                    <a:pt x="1936" y="3236"/>
                  </a:lnTo>
                  <a:lnTo>
                    <a:pt x="1750" y="3959"/>
                  </a:lnTo>
                  <a:lnTo>
                    <a:pt x="924" y="7102"/>
                  </a:lnTo>
                  <a:lnTo>
                    <a:pt x="671" y="7106"/>
                  </a:lnTo>
                  <a:lnTo>
                    <a:pt x="271" y="7106"/>
                  </a:lnTo>
                  <a:cubicBezTo>
                    <a:pt x="214" y="7106"/>
                    <a:pt x="156" y="7124"/>
                    <a:pt x="111" y="7155"/>
                  </a:cubicBezTo>
                  <a:cubicBezTo>
                    <a:pt x="45" y="7204"/>
                    <a:pt x="1" y="7284"/>
                    <a:pt x="1" y="7372"/>
                  </a:cubicBezTo>
                  <a:lnTo>
                    <a:pt x="1" y="7493"/>
                  </a:lnTo>
                  <a:lnTo>
                    <a:pt x="1" y="7919"/>
                  </a:lnTo>
                  <a:cubicBezTo>
                    <a:pt x="1" y="7936"/>
                    <a:pt x="1" y="7954"/>
                    <a:pt x="5" y="7972"/>
                  </a:cubicBezTo>
                  <a:cubicBezTo>
                    <a:pt x="15" y="8021"/>
                    <a:pt x="41" y="8065"/>
                    <a:pt x="72" y="8101"/>
                  </a:cubicBezTo>
                  <a:cubicBezTo>
                    <a:pt x="76" y="8105"/>
                    <a:pt x="81" y="8110"/>
                    <a:pt x="85" y="8114"/>
                  </a:cubicBezTo>
                  <a:cubicBezTo>
                    <a:pt x="50" y="8079"/>
                    <a:pt x="27" y="8034"/>
                    <a:pt x="19" y="7981"/>
                  </a:cubicBezTo>
                  <a:cubicBezTo>
                    <a:pt x="15" y="7968"/>
                    <a:pt x="15" y="7950"/>
                    <a:pt x="15" y="7932"/>
                  </a:cubicBezTo>
                  <a:lnTo>
                    <a:pt x="15" y="7506"/>
                  </a:lnTo>
                  <a:lnTo>
                    <a:pt x="15" y="7386"/>
                  </a:lnTo>
                  <a:cubicBezTo>
                    <a:pt x="15" y="7297"/>
                    <a:pt x="58" y="7217"/>
                    <a:pt x="125" y="7169"/>
                  </a:cubicBezTo>
                  <a:cubicBezTo>
                    <a:pt x="170" y="7137"/>
                    <a:pt x="228" y="7116"/>
                    <a:pt x="285" y="7116"/>
                  </a:cubicBezTo>
                  <a:lnTo>
                    <a:pt x="685" y="7116"/>
                  </a:lnTo>
                  <a:lnTo>
                    <a:pt x="937" y="7110"/>
                  </a:lnTo>
                  <a:lnTo>
                    <a:pt x="1758" y="3968"/>
                  </a:lnTo>
                  <a:lnTo>
                    <a:pt x="1949" y="3245"/>
                  </a:lnTo>
                  <a:lnTo>
                    <a:pt x="2109" y="2636"/>
                  </a:lnTo>
                  <a:lnTo>
                    <a:pt x="2300" y="1913"/>
                  </a:lnTo>
                  <a:lnTo>
                    <a:pt x="2602" y="768"/>
                  </a:lnTo>
                  <a:cubicBezTo>
                    <a:pt x="2602" y="764"/>
                    <a:pt x="2686" y="436"/>
                    <a:pt x="2690" y="431"/>
                  </a:cubicBezTo>
                  <a:cubicBezTo>
                    <a:pt x="2735" y="266"/>
                    <a:pt x="2850" y="133"/>
                    <a:pt x="3001" y="67"/>
                  </a:cubicBezTo>
                  <a:cubicBezTo>
                    <a:pt x="3077" y="32"/>
                    <a:pt x="3157" y="14"/>
                    <a:pt x="3241" y="14"/>
                  </a:cubicBezTo>
                  <a:lnTo>
                    <a:pt x="3569" y="14"/>
                  </a:lnTo>
                  <a:cubicBezTo>
                    <a:pt x="3691" y="14"/>
                    <a:pt x="3803" y="54"/>
                    <a:pt x="3896" y="120"/>
                  </a:cubicBezTo>
                  <a:lnTo>
                    <a:pt x="3896" y="120"/>
                  </a:lnTo>
                  <a:cubicBezTo>
                    <a:pt x="3801" y="46"/>
                    <a:pt x="3683" y="5"/>
                    <a:pt x="3556" y="0"/>
                  </a:cubicBezTo>
                  <a:close/>
                </a:path>
              </a:pathLst>
            </a:custGeom>
            <a:solidFill>
              <a:srgbClr val="7E72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5716102" y="872537"/>
              <a:ext cx="1792481" cy="2591799"/>
            </a:xfrm>
            <a:custGeom>
              <a:rect b="b" l="l" r="r" t="t"/>
              <a:pathLst>
                <a:path extrusionOk="0" h="7208" w="4985">
                  <a:moveTo>
                    <a:pt x="2326" y="0"/>
                  </a:moveTo>
                  <a:cubicBezTo>
                    <a:pt x="2069" y="0"/>
                    <a:pt x="1842" y="173"/>
                    <a:pt x="1780" y="422"/>
                  </a:cubicBezTo>
                  <a:lnTo>
                    <a:pt x="0" y="7207"/>
                  </a:lnTo>
                  <a:lnTo>
                    <a:pt x="4984" y="7207"/>
                  </a:lnTo>
                  <a:lnTo>
                    <a:pt x="3204" y="422"/>
                  </a:lnTo>
                  <a:cubicBezTo>
                    <a:pt x="3143" y="173"/>
                    <a:pt x="2917" y="0"/>
                    <a:pt x="26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28"/>
            <p:cNvSpPr/>
            <p:nvPr/>
          </p:nvSpPr>
          <p:spPr>
            <a:xfrm>
              <a:off x="5393564" y="3425510"/>
              <a:ext cx="2437559" cy="390136"/>
            </a:xfrm>
            <a:custGeom>
              <a:rect b="b" l="l" r="r" t="t"/>
              <a:pathLst>
                <a:path extrusionOk="0" h="1085" w="6779">
                  <a:moveTo>
                    <a:pt x="72" y="1"/>
                  </a:moveTo>
                  <a:cubicBezTo>
                    <a:pt x="32" y="1"/>
                    <a:pt x="0" y="33"/>
                    <a:pt x="0" y="72"/>
                  </a:cubicBezTo>
                  <a:lnTo>
                    <a:pt x="0" y="1013"/>
                  </a:lnTo>
                  <a:cubicBezTo>
                    <a:pt x="0" y="1053"/>
                    <a:pt x="32" y="1084"/>
                    <a:pt x="72" y="1084"/>
                  </a:cubicBezTo>
                  <a:lnTo>
                    <a:pt x="6707" y="1084"/>
                  </a:lnTo>
                  <a:cubicBezTo>
                    <a:pt x="6747" y="1084"/>
                    <a:pt x="6778" y="1053"/>
                    <a:pt x="6778" y="1013"/>
                  </a:cubicBezTo>
                  <a:lnTo>
                    <a:pt x="6778" y="72"/>
                  </a:lnTo>
                  <a:cubicBezTo>
                    <a:pt x="6778" y="33"/>
                    <a:pt x="6747" y="1"/>
                    <a:pt x="6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28"/>
            <p:cNvSpPr/>
            <p:nvPr/>
          </p:nvSpPr>
          <p:spPr>
            <a:xfrm>
              <a:off x="6146873" y="1556806"/>
              <a:ext cx="930940" cy="262488"/>
            </a:xfrm>
            <a:custGeom>
              <a:rect b="b" l="l" r="r" t="t"/>
              <a:pathLst>
                <a:path extrusionOk="0" h="730" w="2589">
                  <a:moveTo>
                    <a:pt x="191" y="1"/>
                  </a:moveTo>
                  <a:lnTo>
                    <a:pt x="1" y="729"/>
                  </a:lnTo>
                  <a:lnTo>
                    <a:pt x="2588" y="729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6021022" y="2037196"/>
              <a:ext cx="1182642" cy="260690"/>
            </a:xfrm>
            <a:custGeom>
              <a:rect b="b" l="l" r="r" t="t"/>
              <a:pathLst>
                <a:path extrusionOk="0" h="725" w="3289">
                  <a:moveTo>
                    <a:pt x="191" y="0"/>
                  </a:moveTo>
                  <a:lnTo>
                    <a:pt x="0" y="725"/>
                  </a:lnTo>
                  <a:lnTo>
                    <a:pt x="3289" y="725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6611443" y="2193970"/>
              <a:ext cx="887431" cy="1231895"/>
            </a:xfrm>
            <a:custGeom>
              <a:rect b="b" l="l" r="r" t="t"/>
              <a:pathLst>
                <a:path extrusionOk="0" h="3426" w="2468">
                  <a:moveTo>
                    <a:pt x="1572" y="0"/>
                  </a:moveTo>
                  <a:lnTo>
                    <a:pt x="1647" y="289"/>
                  </a:lnTo>
                  <a:lnTo>
                    <a:pt x="1" y="289"/>
                  </a:lnTo>
                  <a:lnTo>
                    <a:pt x="1" y="3426"/>
                  </a:lnTo>
                  <a:lnTo>
                    <a:pt x="2468" y="3426"/>
                  </a:lnTo>
                  <a:lnTo>
                    <a:pt x="1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6611443" y="1818935"/>
              <a:ext cx="523541" cy="218620"/>
            </a:xfrm>
            <a:custGeom>
              <a:rect b="b" l="l" r="r" t="t"/>
              <a:pathLst>
                <a:path extrusionOk="0" h="608" w="1456">
                  <a:moveTo>
                    <a:pt x="1" y="0"/>
                  </a:moveTo>
                  <a:lnTo>
                    <a:pt x="1" y="607"/>
                  </a:lnTo>
                  <a:lnTo>
                    <a:pt x="1456" y="607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28"/>
            <p:cNvSpPr/>
            <p:nvPr/>
          </p:nvSpPr>
          <p:spPr>
            <a:xfrm>
              <a:off x="6611443" y="872537"/>
              <a:ext cx="426456" cy="791419"/>
            </a:xfrm>
            <a:custGeom>
              <a:rect b="b" l="l" r="r" t="t"/>
              <a:pathLst>
                <a:path extrusionOk="0" h="2201" w="1186">
                  <a:moveTo>
                    <a:pt x="1" y="0"/>
                  </a:moveTo>
                  <a:lnTo>
                    <a:pt x="1" y="1904"/>
                  </a:lnTo>
                  <a:lnTo>
                    <a:pt x="1105" y="1904"/>
                  </a:lnTo>
                  <a:lnTo>
                    <a:pt x="1185" y="2201"/>
                  </a:lnTo>
                  <a:lnTo>
                    <a:pt x="714" y="422"/>
                  </a:lnTo>
                  <a:cubicBezTo>
                    <a:pt x="653" y="173"/>
                    <a:pt x="427" y="0"/>
                    <a:pt x="1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28"/>
            <p:cNvSpPr/>
            <p:nvPr/>
          </p:nvSpPr>
          <p:spPr>
            <a:xfrm>
              <a:off x="6611443" y="3425510"/>
              <a:ext cx="1219678" cy="390136"/>
            </a:xfrm>
            <a:custGeom>
              <a:rect b="b" l="l" r="r" t="t"/>
              <a:pathLst>
                <a:path extrusionOk="0" h="1085" w="3392">
                  <a:moveTo>
                    <a:pt x="1" y="1"/>
                  </a:moveTo>
                  <a:lnTo>
                    <a:pt x="1" y="1084"/>
                  </a:lnTo>
                  <a:lnTo>
                    <a:pt x="3121" y="1084"/>
                  </a:lnTo>
                  <a:cubicBezTo>
                    <a:pt x="3271" y="1084"/>
                    <a:pt x="3391" y="965"/>
                    <a:pt x="3391" y="814"/>
                  </a:cubicBezTo>
                  <a:lnTo>
                    <a:pt x="3391" y="272"/>
                  </a:lnTo>
                  <a:cubicBezTo>
                    <a:pt x="3391" y="121"/>
                    <a:pt x="3271" y="1"/>
                    <a:pt x="31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28"/>
            <p:cNvSpPr/>
            <p:nvPr/>
          </p:nvSpPr>
          <p:spPr>
            <a:xfrm>
              <a:off x="6611443" y="1556806"/>
              <a:ext cx="466369" cy="262488"/>
            </a:xfrm>
            <a:custGeom>
              <a:rect b="b" l="l" r="r" t="t"/>
              <a:pathLst>
                <a:path extrusionOk="0" h="730" w="1297">
                  <a:moveTo>
                    <a:pt x="1" y="1"/>
                  </a:moveTo>
                  <a:lnTo>
                    <a:pt x="1" y="729"/>
                  </a:lnTo>
                  <a:lnTo>
                    <a:pt x="1296" y="729"/>
                  </a:lnTo>
                  <a:lnTo>
                    <a:pt x="1185" y="298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28"/>
            <p:cNvSpPr/>
            <p:nvPr/>
          </p:nvSpPr>
          <p:spPr>
            <a:xfrm>
              <a:off x="6611443" y="2037196"/>
              <a:ext cx="592220" cy="260690"/>
            </a:xfrm>
            <a:custGeom>
              <a:rect b="b" l="l" r="r" t="t"/>
              <a:pathLst>
                <a:path extrusionOk="0" h="725" w="1647">
                  <a:moveTo>
                    <a:pt x="1" y="0"/>
                  </a:moveTo>
                  <a:lnTo>
                    <a:pt x="1" y="725"/>
                  </a:lnTo>
                  <a:lnTo>
                    <a:pt x="1647" y="725"/>
                  </a:lnTo>
                  <a:lnTo>
                    <a:pt x="1572" y="43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2" name="Google Shape;1832;p29"/>
          <p:cNvGrpSpPr/>
          <p:nvPr/>
        </p:nvGrpSpPr>
        <p:grpSpPr>
          <a:xfrm>
            <a:off x="120972" y="944625"/>
            <a:ext cx="3615300" cy="2146200"/>
            <a:chOff x="747400" y="1816425"/>
            <a:chExt cx="3615300" cy="2146200"/>
          </a:xfrm>
        </p:grpSpPr>
        <p:sp>
          <p:nvSpPr>
            <p:cNvPr id="1833" name="Google Shape;1833;p29"/>
            <p:cNvSpPr/>
            <p:nvPr/>
          </p:nvSpPr>
          <p:spPr>
            <a:xfrm>
              <a:off x="755000" y="1816425"/>
              <a:ext cx="3603900" cy="2146200"/>
            </a:xfrm>
            <a:prstGeom prst="roundRect">
              <a:avLst>
                <a:gd fmla="val 1240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29"/>
            <p:cNvSpPr/>
            <p:nvPr/>
          </p:nvSpPr>
          <p:spPr>
            <a:xfrm flipH="1" rot="10800000">
              <a:off x="747400" y="3518400"/>
              <a:ext cx="3615300" cy="444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5" name="Google Shape;1835;p29"/>
          <p:cNvGrpSpPr/>
          <p:nvPr/>
        </p:nvGrpSpPr>
        <p:grpSpPr>
          <a:xfrm>
            <a:off x="329251" y="1136725"/>
            <a:ext cx="774923" cy="1045537"/>
            <a:chOff x="1329460" y="1485818"/>
            <a:chExt cx="565019" cy="762331"/>
          </a:xfrm>
        </p:grpSpPr>
        <p:sp>
          <p:nvSpPr>
            <p:cNvPr id="1836" name="Google Shape;1836;p29"/>
            <p:cNvSpPr/>
            <p:nvPr/>
          </p:nvSpPr>
          <p:spPr>
            <a:xfrm>
              <a:off x="1353707" y="1997000"/>
              <a:ext cx="540772" cy="251149"/>
            </a:xfrm>
            <a:custGeom>
              <a:rect b="b" l="l" r="r" t="t"/>
              <a:pathLst>
                <a:path extrusionOk="0" h="7520" w="16192">
                  <a:moveTo>
                    <a:pt x="8046" y="1"/>
                  </a:moveTo>
                  <a:cubicBezTo>
                    <a:pt x="3760" y="1"/>
                    <a:pt x="327" y="3234"/>
                    <a:pt x="1" y="7519"/>
                  </a:cubicBezTo>
                  <a:lnTo>
                    <a:pt x="16191" y="7519"/>
                  </a:lnTo>
                  <a:cubicBezTo>
                    <a:pt x="15866" y="3234"/>
                    <a:pt x="12332" y="1"/>
                    <a:pt x="8046" y="1"/>
                  </a:cubicBezTo>
                  <a:close/>
                </a:path>
              </a:pathLst>
            </a:custGeom>
            <a:solidFill>
              <a:srgbClr val="0A5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29"/>
            <p:cNvSpPr/>
            <p:nvPr/>
          </p:nvSpPr>
          <p:spPr>
            <a:xfrm>
              <a:off x="1562976" y="1909132"/>
              <a:ext cx="104668" cy="251116"/>
            </a:xfrm>
            <a:custGeom>
              <a:rect b="b" l="l" r="r" t="t"/>
              <a:pathLst>
                <a:path extrusionOk="0" h="7519" w="3134">
                  <a:moveTo>
                    <a:pt x="1" y="0"/>
                  </a:moveTo>
                  <a:lnTo>
                    <a:pt x="1" y="5965"/>
                  </a:lnTo>
                  <a:cubicBezTo>
                    <a:pt x="1" y="6892"/>
                    <a:pt x="727" y="7519"/>
                    <a:pt x="1580" y="7519"/>
                  </a:cubicBezTo>
                  <a:cubicBezTo>
                    <a:pt x="2507" y="7519"/>
                    <a:pt x="3133" y="6892"/>
                    <a:pt x="3133" y="5965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29"/>
            <p:cNvSpPr/>
            <p:nvPr/>
          </p:nvSpPr>
          <p:spPr>
            <a:xfrm>
              <a:off x="1353707" y="1997000"/>
              <a:ext cx="540772" cy="251149"/>
            </a:xfrm>
            <a:custGeom>
              <a:rect b="b" l="l" r="r" t="t"/>
              <a:pathLst>
                <a:path extrusionOk="0" h="7520" w="16192">
                  <a:moveTo>
                    <a:pt x="8046" y="1"/>
                  </a:moveTo>
                  <a:cubicBezTo>
                    <a:pt x="3760" y="1"/>
                    <a:pt x="327" y="3234"/>
                    <a:pt x="1" y="7519"/>
                  </a:cubicBezTo>
                  <a:lnTo>
                    <a:pt x="16191" y="7519"/>
                  </a:lnTo>
                  <a:cubicBezTo>
                    <a:pt x="15866" y="3234"/>
                    <a:pt x="12332" y="1"/>
                    <a:pt x="8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29"/>
            <p:cNvSpPr/>
            <p:nvPr/>
          </p:nvSpPr>
          <p:spPr>
            <a:xfrm>
              <a:off x="1562976" y="1909132"/>
              <a:ext cx="104668" cy="251116"/>
            </a:xfrm>
            <a:custGeom>
              <a:rect b="b" l="l" r="r" t="t"/>
              <a:pathLst>
                <a:path extrusionOk="0" h="7519" w="3134">
                  <a:moveTo>
                    <a:pt x="1" y="0"/>
                  </a:moveTo>
                  <a:lnTo>
                    <a:pt x="1" y="5965"/>
                  </a:lnTo>
                  <a:cubicBezTo>
                    <a:pt x="1" y="6892"/>
                    <a:pt x="727" y="7519"/>
                    <a:pt x="1580" y="7519"/>
                  </a:cubicBezTo>
                  <a:cubicBezTo>
                    <a:pt x="2507" y="7519"/>
                    <a:pt x="3133" y="6892"/>
                    <a:pt x="3133" y="5965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29"/>
            <p:cNvSpPr/>
            <p:nvPr/>
          </p:nvSpPr>
          <p:spPr>
            <a:xfrm>
              <a:off x="1562976" y="1909132"/>
              <a:ext cx="104668" cy="104634"/>
            </a:xfrm>
            <a:custGeom>
              <a:rect b="b" l="l" r="r" t="t"/>
              <a:pathLst>
                <a:path extrusionOk="0" h="3133" w="3134">
                  <a:moveTo>
                    <a:pt x="1" y="0"/>
                  </a:moveTo>
                  <a:lnTo>
                    <a:pt x="1" y="3033"/>
                  </a:lnTo>
                  <a:cubicBezTo>
                    <a:pt x="326" y="3133"/>
                    <a:pt x="627" y="3133"/>
                    <a:pt x="1053" y="3133"/>
                  </a:cubicBezTo>
                  <a:cubicBezTo>
                    <a:pt x="1780" y="3133"/>
                    <a:pt x="2607" y="2932"/>
                    <a:pt x="3133" y="2506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29"/>
            <p:cNvSpPr/>
            <p:nvPr/>
          </p:nvSpPr>
          <p:spPr>
            <a:xfrm>
              <a:off x="1562976" y="1909132"/>
              <a:ext cx="104668" cy="104634"/>
            </a:xfrm>
            <a:custGeom>
              <a:rect b="b" l="l" r="r" t="t"/>
              <a:pathLst>
                <a:path extrusionOk="0" h="3133" w="3134">
                  <a:moveTo>
                    <a:pt x="1" y="0"/>
                  </a:moveTo>
                  <a:lnTo>
                    <a:pt x="1" y="3033"/>
                  </a:lnTo>
                  <a:cubicBezTo>
                    <a:pt x="326" y="3133"/>
                    <a:pt x="627" y="3133"/>
                    <a:pt x="1053" y="3133"/>
                  </a:cubicBezTo>
                  <a:cubicBezTo>
                    <a:pt x="1780" y="3133"/>
                    <a:pt x="2607" y="2932"/>
                    <a:pt x="3133" y="2506"/>
                  </a:cubicBezTo>
                  <a:lnTo>
                    <a:pt x="3133" y="0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29"/>
            <p:cNvSpPr/>
            <p:nvPr/>
          </p:nvSpPr>
          <p:spPr>
            <a:xfrm>
              <a:off x="1402267" y="1578496"/>
              <a:ext cx="411858" cy="411023"/>
            </a:xfrm>
            <a:custGeom>
              <a:rect b="b" l="l" r="r" t="t"/>
              <a:pathLst>
                <a:path extrusionOk="0" h="12307" w="12332">
                  <a:moveTo>
                    <a:pt x="6166" y="0"/>
                  </a:moveTo>
                  <a:cubicBezTo>
                    <a:pt x="2732" y="0"/>
                    <a:pt x="1" y="2707"/>
                    <a:pt x="1" y="6141"/>
                  </a:cubicBezTo>
                  <a:cubicBezTo>
                    <a:pt x="1" y="9499"/>
                    <a:pt x="2732" y="12306"/>
                    <a:pt x="6166" y="12306"/>
                  </a:cubicBezTo>
                  <a:cubicBezTo>
                    <a:pt x="9524" y="12306"/>
                    <a:pt x="12331" y="9499"/>
                    <a:pt x="12331" y="6141"/>
                  </a:cubicBezTo>
                  <a:cubicBezTo>
                    <a:pt x="12331" y="2707"/>
                    <a:pt x="9524" y="0"/>
                    <a:pt x="6166" y="0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29"/>
            <p:cNvSpPr/>
            <p:nvPr/>
          </p:nvSpPr>
          <p:spPr>
            <a:xfrm>
              <a:off x="1329460" y="1717430"/>
              <a:ext cx="156534" cy="157402"/>
            </a:xfrm>
            <a:custGeom>
              <a:rect b="b" l="l" r="r" t="t"/>
              <a:pathLst>
                <a:path extrusionOk="0" h="4713" w="4687">
                  <a:moveTo>
                    <a:pt x="2306" y="1"/>
                  </a:moveTo>
                  <a:cubicBezTo>
                    <a:pt x="1053" y="1"/>
                    <a:pt x="0" y="1053"/>
                    <a:pt x="0" y="2407"/>
                  </a:cubicBezTo>
                  <a:cubicBezTo>
                    <a:pt x="0" y="3660"/>
                    <a:pt x="1053" y="4712"/>
                    <a:pt x="2306" y="4712"/>
                  </a:cubicBezTo>
                  <a:cubicBezTo>
                    <a:pt x="3659" y="4712"/>
                    <a:pt x="4687" y="3660"/>
                    <a:pt x="4687" y="2407"/>
                  </a:cubicBezTo>
                  <a:cubicBezTo>
                    <a:pt x="4687" y="1053"/>
                    <a:pt x="3659" y="1"/>
                    <a:pt x="230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29"/>
            <p:cNvSpPr/>
            <p:nvPr/>
          </p:nvSpPr>
          <p:spPr>
            <a:xfrm>
              <a:off x="1727024" y="1717430"/>
              <a:ext cx="156567" cy="157402"/>
            </a:xfrm>
            <a:custGeom>
              <a:rect b="b" l="l" r="r" t="t"/>
              <a:pathLst>
                <a:path extrusionOk="0" h="4713" w="4688">
                  <a:moveTo>
                    <a:pt x="2407" y="1"/>
                  </a:moveTo>
                  <a:cubicBezTo>
                    <a:pt x="1054" y="1"/>
                    <a:pt x="1" y="1053"/>
                    <a:pt x="1" y="2407"/>
                  </a:cubicBezTo>
                  <a:cubicBezTo>
                    <a:pt x="1" y="3660"/>
                    <a:pt x="1054" y="4712"/>
                    <a:pt x="2407" y="4712"/>
                  </a:cubicBezTo>
                  <a:cubicBezTo>
                    <a:pt x="3660" y="4712"/>
                    <a:pt x="4688" y="3660"/>
                    <a:pt x="4688" y="2407"/>
                  </a:cubicBezTo>
                  <a:cubicBezTo>
                    <a:pt x="4688" y="1053"/>
                    <a:pt x="3660" y="1"/>
                    <a:pt x="2407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29"/>
            <p:cNvSpPr/>
            <p:nvPr/>
          </p:nvSpPr>
          <p:spPr>
            <a:xfrm>
              <a:off x="1402267" y="1519049"/>
              <a:ext cx="411858" cy="470471"/>
            </a:xfrm>
            <a:custGeom>
              <a:rect b="b" l="l" r="r" t="t"/>
              <a:pathLst>
                <a:path extrusionOk="0" h="14087" w="12332">
                  <a:moveTo>
                    <a:pt x="6166" y="1"/>
                  </a:moveTo>
                  <a:cubicBezTo>
                    <a:pt x="2833" y="1"/>
                    <a:pt x="126" y="2708"/>
                    <a:pt x="126" y="5941"/>
                  </a:cubicBezTo>
                  <a:lnTo>
                    <a:pt x="126" y="6467"/>
                  </a:lnTo>
                  <a:cubicBezTo>
                    <a:pt x="1" y="6893"/>
                    <a:pt x="1" y="7419"/>
                    <a:pt x="1" y="7921"/>
                  </a:cubicBezTo>
                  <a:cubicBezTo>
                    <a:pt x="1" y="8447"/>
                    <a:pt x="1" y="8873"/>
                    <a:pt x="126" y="9399"/>
                  </a:cubicBezTo>
                  <a:lnTo>
                    <a:pt x="126" y="10026"/>
                  </a:lnTo>
                  <a:lnTo>
                    <a:pt x="326" y="10026"/>
                  </a:lnTo>
                  <a:cubicBezTo>
                    <a:pt x="1254" y="12432"/>
                    <a:pt x="3459" y="14086"/>
                    <a:pt x="6166" y="14086"/>
                  </a:cubicBezTo>
                  <a:cubicBezTo>
                    <a:pt x="8772" y="14086"/>
                    <a:pt x="10978" y="12432"/>
                    <a:pt x="11905" y="10026"/>
                  </a:cubicBezTo>
                  <a:lnTo>
                    <a:pt x="12131" y="10026"/>
                  </a:lnTo>
                  <a:lnTo>
                    <a:pt x="12131" y="9399"/>
                  </a:lnTo>
                  <a:cubicBezTo>
                    <a:pt x="12231" y="8873"/>
                    <a:pt x="12331" y="8447"/>
                    <a:pt x="12331" y="7921"/>
                  </a:cubicBezTo>
                  <a:cubicBezTo>
                    <a:pt x="12331" y="7419"/>
                    <a:pt x="12231" y="6893"/>
                    <a:pt x="12131" y="6467"/>
                  </a:cubicBezTo>
                  <a:lnTo>
                    <a:pt x="12131" y="5941"/>
                  </a:lnTo>
                  <a:cubicBezTo>
                    <a:pt x="12131" y="2708"/>
                    <a:pt x="9399" y="1"/>
                    <a:pt x="616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29"/>
            <p:cNvSpPr/>
            <p:nvPr/>
          </p:nvSpPr>
          <p:spPr>
            <a:xfrm>
              <a:off x="1381327" y="1485818"/>
              <a:ext cx="297204" cy="249212"/>
            </a:xfrm>
            <a:custGeom>
              <a:rect b="b" l="l" r="r" t="t"/>
              <a:pathLst>
                <a:path extrusionOk="0" h="7462" w="8899">
                  <a:moveTo>
                    <a:pt x="2727" y="5471"/>
                  </a:moveTo>
                  <a:cubicBezTo>
                    <a:pt x="2728" y="5476"/>
                    <a:pt x="2730" y="5479"/>
                    <a:pt x="2733" y="5482"/>
                  </a:cubicBezTo>
                  <a:cubicBezTo>
                    <a:pt x="2731" y="5478"/>
                    <a:pt x="2729" y="5475"/>
                    <a:pt x="2727" y="5471"/>
                  </a:cubicBezTo>
                  <a:close/>
                  <a:moveTo>
                    <a:pt x="5849" y="0"/>
                  </a:moveTo>
                  <a:cubicBezTo>
                    <a:pt x="4858" y="0"/>
                    <a:pt x="3660" y="305"/>
                    <a:pt x="2307" y="1196"/>
                  </a:cubicBezTo>
                  <a:cubicBezTo>
                    <a:pt x="1254" y="1823"/>
                    <a:pt x="427" y="2875"/>
                    <a:pt x="227" y="4028"/>
                  </a:cubicBezTo>
                  <a:cubicBezTo>
                    <a:pt x="1" y="5281"/>
                    <a:pt x="327" y="6535"/>
                    <a:pt x="1154" y="7462"/>
                  </a:cubicBezTo>
                  <a:cubicBezTo>
                    <a:pt x="1154" y="6309"/>
                    <a:pt x="1680" y="5056"/>
                    <a:pt x="2407" y="4129"/>
                  </a:cubicBezTo>
                  <a:cubicBezTo>
                    <a:pt x="2407" y="4651"/>
                    <a:pt x="2506" y="5049"/>
                    <a:pt x="2727" y="5471"/>
                  </a:cubicBezTo>
                  <a:lnTo>
                    <a:pt x="2727" y="5471"/>
                  </a:lnTo>
                  <a:cubicBezTo>
                    <a:pt x="2695" y="5324"/>
                    <a:pt x="3764" y="4326"/>
                    <a:pt x="3886" y="4229"/>
                  </a:cubicBezTo>
                  <a:cubicBezTo>
                    <a:pt x="4287" y="3703"/>
                    <a:pt x="4813" y="3402"/>
                    <a:pt x="5339" y="2976"/>
                  </a:cubicBezTo>
                  <a:cubicBezTo>
                    <a:pt x="6392" y="2349"/>
                    <a:pt x="7745" y="1823"/>
                    <a:pt x="8898" y="1397"/>
                  </a:cubicBezTo>
                  <a:cubicBezTo>
                    <a:pt x="8898" y="1133"/>
                    <a:pt x="7758" y="0"/>
                    <a:pt x="5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29"/>
            <p:cNvSpPr/>
            <p:nvPr/>
          </p:nvSpPr>
          <p:spPr>
            <a:xfrm>
              <a:off x="1660897" y="1524760"/>
              <a:ext cx="153228" cy="216984"/>
            </a:xfrm>
            <a:custGeom>
              <a:rect b="b" l="l" r="r" t="t"/>
              <a:pathLst>
                <a:path extrusionOk="0" h="6497" w="4588">
                  <a:moveTo>
                    <a:pt x="855" y="0"/>
                  </a:moveTo>
                  <a:cubicBezTo>
                    <a:pt x="669" y="0"/>
                    <a:pt x="505" y="35"/>
                    <a:pt x="402" y="130"/>
                  </a:cubicBezTo>
                  <a:cubicBezTo>
                    <a:pt x="1" y="557"/>
                    <a:pt x="1981" y="2637"/>
                    <a:pt x="2282" y="3063"/>
                  </a:cubicBezTo>
                  <a:cubicBezTo>
                    <a:pt x="2407" y="2862"/>
                    <a:pt x="2507" y="2537"/>
                    <a:pt x="2507" y="2336"/>
                  </a:cubicBezTo>
                  <a:cubicBezTo>
                    <a:pt x="3435" y="3489"/>
                    <a:pt x="3660" y="5043"/>
                    <a:pt x="3861" y="6496"/>
                  </a:cubicBezTo>
                  <a:cubicBezTo>
                    <a:pt x="4487" y="5995"/>
                    <a:pt x="4587" y="5143"/>
                    <a:pt x="4587" y="4316"/>
                  </a:cubicBezTo>
                  <a:cubicBezTo>
                    <a:pt x="4587" y="3163"/>
                    <a:pt x="4161" y="1910"/>
                    <a:pt x="3334" y="983"/>
                  </a:cubicBezTo>
                  <a:cubicBezTo>
                    <a:pt x="3034" y="657"/>
                    <a:pt x="2507" y="356"/>
                    <a:pt x="1981" y="231"/>
                  </a:cubicBezTo>
                  <a:cubicBezTo>
                    <a:pt x="1758" y="162"/>
                    <a:pt x="1255" y="0"/>
                    <a:pt x="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8" name="Google Shape;1848;p29"/>
          <p:cNvSpPr txBox="1"/>
          <p:nvPr/>
        </p:nvSpPr>
        <p:spPr>
          <a:xfrm>
            <a:off x="1261073" y="1312400"/>
            <a:ext cx="248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rPr>
              <a:t>XXXX Dollars</a:t>
            </a:r>
            <a:endParaRPr b="1" i="0" sz="1200" u="none" cap="none" strike="noStrike">
              <a:solidFill>
                <a:schemeClr val="accent3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849" name="Google Shape;1849;p29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Impact Value For Money</a:t>
            </a:r>
            <a:endParaRPr/>
          </a:p>
        </p:txBody>
      </p:sp>
      <p:sp>
        <p:nvSpPr>
          <p:cNvPr id="1850" name="Google Shape;1850;p29"/>
          <p:cNvSpPr txBox="1"/>
          <p:nvPr>
            <p:ph idx="1" type="subTitle"/>
          </p:nvPr>
        </p:nvSpPr>
        <p:spPr>
          <a:xfrm>
            <a:off x="1261148" y="1059850"/>
            <a:ext cx="248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Staff A</a:t>
            </a:r>
            <a:endParaRPr/>
          </a:p>
        </p:txBody>
      </p:sp>
      <p:sp>
        <p:nvSpPr>
          <p:cNvPr id="1851" name="Google Shape;1851;p29"/>
          <p:cNvSpPr txBox="1"/>
          <p:nvPr/>
        </p:nvSpPr>
        <p:spPr>
          <a:xfrm>
            <a:off x="1245023" y="1992775"/>
            <a:ext cx="248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rPr>
              <a:t>YYYY Dollars</a:t>
            </a:r>
            <a:endParaRPr b="1" i="0" sz="1200" u="none" cap="none" strike="noStrike">
              <a:solidFill>
                <a:schemeClr val="accent3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852" name="Google Shape;1852;p29"/>
          <p:cNvSpPr txBox="1"/>
          <p:nvPr>
            <p:ph idx="1" type="subTitle"/>
          </p:nvPr>
        </p:nvSpPr>
        <p:spPr>
          <a:xfrm>
            <a:off x="1245098" y="1740225"/>
            <a:ext cx="248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Staff B</a:t>
            </a:r>
            <a:endParaRPr/>
          </a:p>
        </p:txBody>
      </p:sp>
      <p:grpSp>
        <p:nvGrpSpPr>
          <p:cNvPr id="1853" name="Google Shape;1853;p29"/>
          <p:cNvGrpSpPr/>
          <p:nvPr/>
        </p:nvGrpSpPr>
        <p:grpSpPr>
          <a:xfrm>
            <a:off x="7469174" y="276407"/>
            <a:ext cx="3254780" cy="4312949"/>
            <a:chOff x="6379286" y="552033"/>
            <a:chExt cx="2530146" cy="3352728"/>
          </a:xfrm>
        </p:grpSpPr>
        <p:sp>
          <p:nvSpPr>
            <p:cNvPr id="1854" name="Google Shape;1854;p29"/>
            <p:cNvSpPr/>
            <p:nvPr/>
          </p:nvSpPr>
          <p:spPr>
            <a:xfrm>
              <a:off x="6379286" y="1090241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29"/>
            <p:cNvSpPr/>
            <p:nvPr/>
          </p:nvSpPr>
          <p:spPr>
            <a:xfrm>
              <a:off x="6379286" y="1090241"/>
              <a:ext cx="1603648" cy="1294688"/>
            </a:xfrm>
            <a:custGeom>
              <a:rect b="b" l="l" r="r" t="t"/>
              <a:pathLst>
                <a:path extrusionOk="0" h="6952" w="8611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29"/>
            <p:cNvSpPr/>
            <p:nvPr/>
          </p:nvSpPr>
          <p:spPr>
            <a:xfrm>
              <a:off x="6775959" y="1997002"/>
              <a:ext cx="574527" cy="578624"/>
            </a:xfrm>
            <a:custGeom>
              <a:rect b="b" l="l" r="r" t="t"/>
              <a:pathLst>
                <a:path extrusionOk="0" h="3107" w="3085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29"/>
            <p:cNvSpPr/>
            <p:nvPr/>
          </p:nvSpPr>
          <p:spPr>
            <a:xfrm>
              <a:off x="6885090" y="2198504"/>
              <a:ext cx="531694" cy="302069"/>
            </a:xfrm>
            <a:custGeom>
              <a:rect b="b" l="l" r="r" t="t"/>
              <a:pathLst>
                <a:path extrusionOk="0" h="1622" w="2855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29"/>
            <p:cNvSpPr/>
            <p:nvPr/>
          </p:nvSpPr>
          <p:spPr>
            <a:xfrm>
              <a:off x="6688244" y="2415277"/>
              <a:ext cx="1065622" cy="827617"/>
            </a:xfrm>
            <a:custGeom>
              <a:rect b="b" l="l" r="r" t="t"/>
              <a:pathLst>
                <a:path extrusionOk="0" h="4444" w="5722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29"/>
            <p:cNvSpPr/>
            <p:nvPr/>
          </p:nvSpPr>
          <p:spPr>
            <a:xfrm>
              <a:off x="6898126" y="2554020"/>
              <a:ext cx="814395" cy="663174"/>
            </a:xfrm>
            <a:custGeom>
              <a:rect b="b" l="l" r="r" t="t"/>
              <a:pathLst>
                <a:path extrusionOk="0" h="3561" w="4373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29"/>
            <p:cNvSpPr/>
            <p:nvPr/>
          </p:nvSpPr>
          <p:spPr>
            <a:xfrm>
              <a:off x="6898126" y="2721814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29"/>
            <p:cNvSpPr/>
            <p:nvPr/>
          </p:nvSpPr>
          <p:spPr>
            <a:xfrm>
              <a:off x="6992359" y="2644156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9"/>
            <p:cNvSpPr/>
            <p:nvPr/>
          </p:nvSpPr>
          <p:spPr>
            <a:xfrm>
              <a:off x="6992359" y="2758129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29"/>
            <p:cNvSpPr/>
            <p:nvPr/>
          </p:nvSpPr>
          <p:spPr>
            <a:xfrm>
              <a:off x="7180826" y="2758129"/>
              <a:ext cx="245082" cy="312684"/>
            </a:xfrm>
            <a:custGeom>
              <a:rect b="b" l="l" r="r" t="t"/>
              <a:pathLst>
                <a:path extrusionOk="0" h="1679" w="1316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7180826" y="2871544"/>
              <a:ext cx="187164" cy="199269"/>
            </a:xfrm>
            <a:custGeom>
              <a:rect b="b" l="l" r="r" t="t"/>
              <a:pathLst>
                <a:path extrusionOk="0" h="1070" w="1005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7371899" y="2871544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7371899" y="2987194"/>
              <a:ext cx="186791" cy="197779"/>
            </a:xfrm>
            <a:custGeom>
              <a:rect b="b" l="l" r="r" t="t"/>
              <a:pathLst>
                <a:path extrusionOk="0" h="1062" w="1003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7101491" y="2768931"/>
              <a:ext cx="58105" cy="62202"/>
            </a:xfrm>
            <a:custGeom>
              <a:rect b="b" l="l" r="r" t="t"/>
              <a:pathLst>
                <a:path extrusionOk="0" h="334" w="312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7086592" y="2765020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7485128" y="300041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7470229" y="2996319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7273569" y="2859253"/>
              <a:ext cx="76914" cy="105035"/>
            </a:xfrm>
            <a:custGeom>
              <a:rect b="b" l="l" r="r" t="t"/>
              <a:pathLst>
                <a:path extrusionOk="0" h="564" w="413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7296661" y="2925179"/>
              <a:ext cx="21603" cy="21603"/>
            </a:xfrm>
            <a:custGeom>
              <a:rect b="b" l="l" r="r" t="t"/>
              <a:pathLst>
                <a:path extrusionOk="0" h="116" w="116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7327203" y="287564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7266864" y="2931697"/>
              <a:ext cx="25886" cy="10988"/>
            </a:xfrm>
            <a:custGeom>
              <a:rect b="b" l="l" r="r" t="t"/>
              <a:pathLst>
                <a:path extrusionOk="0" h="59" w="139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7266864" y="2938587"/>
              <a:ext cx="6891" cy="10801"/>
            </a:xfrm>
            <a:custGeom>
              <a:rect b="b" l="l" r="r" t="t"/>
              <a:pathLst>
                <a:path extrusionOk="0" h="58" w="37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6724559" y="3021833"/>
              <a:ext cx="397048" cy="882928"/>
            </a:xfrm>
            <a:custGeom>
              <a:rect b="b" l="l" r="r" t="t"/>
              <a:pathLst>
                <a:path extrusionOk="0" h="4741" w="2132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6836297" y="3021833"/>
              <a:ext cx="285308" cy="882928"/>
            </a:xfrm>
            <a:custGeom>
              <a:rect b="b" l="l" r="r" t="t"/>
              <a:pathLst>
                <a:path extrusionOk="0" h="4741" w="1532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6544473" y="2700398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6569987" y="2740996"/>
              <a:ext cx="510277" cy="540633"/>
            </a:xfrm>
            <a:custGeom>
              <a:rect b="b" l="l" r="r" t="t"/>
              <a:pathLst>
                <a:path extrusionOk="0" h="2903" w="274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6569987" y="2794631"/>
              <a:ext cx="313429" cy="454780"/>
            </a:xfrm>
            <a:custGeom>
              <a:rect b="b" l="l" r="r" t="t"/>
              <a:pathLst>
                <a:path extrusionOk="0" h="2442" w="1683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29"/>
            <p:cNvSpPr/>
            <p:nvPr/>
          </p:nvSpPr>
          <p:spPr>
            <a:xfrm>
              <a:off x="6526967" y="2479713"/>
              <a:ext cx="407849" cy="401145"/>
            </a:xfrm>
            <a:custGeom>
              <a:rect b="b" l="l" r="r" t="t"/>
              <a:pathLst>
                <a:path extrusionOk="0" h="2154" w="219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6439438" y="154650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29"/>
            <p:cNvSpPr/>
            <p:nvPr/>
          </p:nvSpPr>
          <p:spPr>
            <a:xfrm>
              <a:off x="6441115" y="1711695"/>
              <a:ext cx="1181273" cy="826127"/>
            </a:xfrm>
            <a:custGeom>
              <a:rect b="b" l="l" r="r" t="t"/>
              <a:pathLst>
                <a:path extrusionOk="0" h="4436" w="6343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29"/>
            <p:cNvSpPr/>
            <p:nvPr/>
          </p:nvSpPr>
          <p:spPr>
            <a:xfrm>
              <a:off x="6488231" y="2322534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29"/>
            <p:cNvSpPr/>
            <p:nvPr/>
          </p:nvSpPr>
          <p:spPr>
            <a:xfrm>
              <a:off x="7912529" y="652970"/>
              <a:ext cx="996903" cy="1268988"/>
            </a:xfrm>
            <a:custGeom>
              <a:rect b="b" l="l" r="r" t="t"/>
              <a:pathLst>
                <a:path extrusionOk="0" h="6814" w="5353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7912529" y="652970"/>
              <a:ext cx="996903" cy="773982"/>
            </a:xfrm>
            <a:custGeom>
              <a:rect b="b" l="l" r="r" t="t"/>
              <a:pathLst>
                <a:path extrusionOk="0" h="4156" w="5353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7751252" y="982786"/>
              <a:ext cx="437274" cy="988895"/>
            </a:xfrm>
            <a:custGeom>
              <a:rect b="b" l="l" r="r" t="t"/>
              <a:pathLst>
                <a:path extrusionOk="0" h="5310" w="2348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29"/>
            <p:cNvSpPr/>
            <p:nvPr/>
          </p:nvSpPr>
          <p:spPr>
            <a:xfrm>
              <a:off x="8227260" y="159194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8285177" y="166625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8340488" y="1651543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8298586" y="1715979"/>
              <a:ext cx="31473" cy="32404"/>
            </a:xfrm>
            <a:custGeom>
              <a:rect b="b" l="l" r="r" t="t"/>
              <a:pathLst>
                <a:path extrusionOk="0" h="174" w="169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29"/>
            <p:cNvSpPr/>
            <p:nvPr/>
          </p:nvSpPr>
          <p:spPr>
            <a:xfrm>
              <a:off x="8353897" y="1701080"/>
              <a:ext cx="32218" cy="32404"/>
            </a:xfrm>
            <a:custGeom>
              <a:rect b="b" l="l" r="r" t="t"/>
              <a:pathLst>
                <a:path extrusionOk="0" h="174" w="173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29"/>
            <p:cNvSpPr/>
            <p:nvPr/>
          </p:nvSpPr>
          <p:spPr>
            <a:xfrm>
              <a:off x="8476065" y="1520994"/>
              <a:ext cx="216775" cy="216588"/>
            </a:xfrm>
            <a:custGeom>
              <a:rect b="b" l="l" r="r" t="t"/>
              <a:pathLst>
                <a:path extrusionOk="0" h="1163" w="1164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8533983" y="1596046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29"/>
            <p:cNvSpPr/>
            <p:nvPr/>
          </p:nvSpPr>
          <p:spPr>
            <a:xfrm>
              <a:off x="8589293" y="1581147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29"/>
            <p:cNvSpPr/>
            <p:nvPr/>
          </p:nvSpPr>
          <p:spPr>
            <a:xfrm>
              <a:off x="8546460" y="1645769"/>
              <a:ext cx="32404" cy="31473"/>
            </a:xfrm>
            <a:custGeom>
              <a:rect b="b" l="l" r="r" t="t"/>
              <a:pathLst>
                <a:path extrusionOk="0" h="169" w="174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29"/>
            <p:cNvSpPr/>
            <p:nvPr/>
          </p:nvSpPr>
          <p:spPr>
            <a:xfrm>
              <a:off x="8602516" y="162994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29"/>
            <p:cNvSpPr/>
            <p:nvPr/>
          </p:nvSpPr>
          <p:spPr>
            <a:xfrm>
              <a:off x="6379286" y="989490"/>
              <a:ext cx="1802731" cy="1653186"/>
            </a:xfrm>
            <a:custGeom>
              <a:rect b="b" l="l" r="r" t="t"/>
              <a:pathLst>
                <a:path extrusionOk="0" h="8877" w="968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29"/>
            <p:cNvSpPr/>
            <p:nvPr/>
          </p:nvSpPr>
          <p:spPr>
            <a:xfrm>
              <a:off x="6379286" y="989490"/>
              <a:ext cx="1603648" cy="1296923"/>
            </a:xfrm>
            <a:custGeom>
              <a:rect b="b" l="l" r="r" t="t"/>
              <a:pathLst>
                <a:path extrusionOk="0" h="6964" w="8611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29"/>
            <p:cNvSpPr/>
            <p:nvPr/>
          </p:nvSpPr>
          <p:spPr>
            <a:xfrm>
              <a:off x="6775959" y="1898672"/>
              <a:ext cx="574527" cy="578811"/>
            </a:xfrm>
            <a:custGeom>
              <a:rect b="b" l="l" r="r" t="t"/>
              <a:pathLst>
                <a:path extrusionOk="0" h="3108" w="3085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29"/>
            <p:cNvSpPr/>
            <p:nvPr/>
          </p:nvSpPr>
          <p:spPr>
            <a:xfrm>
              <a:off x="6885090" y="2099429"/>
              <a:ext cx="531694" cy="302628"/>
            </a:xfrm>
            <a:custGeom>
              <a:rect b="b" l="l" r="r" t="t"/>
              <a:pathLst>
                <a:path extrusionOk="0" h="1625" w="2855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29"/>
            <p:cNvSpPr/>
            <p:nvPr/>
          </p:nvSpPr>
          <p:spPr>
            <a:xfrm>
              <a:off x="6688244" y="2316016"/>
              <a:ext cx="1065622" cy="828362"/>
            </a:xfrm>
            <a:custGeom>
              <a:rect b="b" l="l" r="r" t="t"/>
              <a:pathLst>
                <a:path extrusionOk="0" h="4448" w="5722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29"/>
            <p:cNvSpPr/>
            <p:nvPr/>
          </p:nvSpPr>
          <p:spPr>
            <a:xfrm>
              <a:off x="6898126" y="2455690"/>
              <a:ext cx="814395" cy="662429"/>
            </a:xfrm>
            <a:custGeom>
              <a:rect b="b" l="l" r="r" t="t"/>
              <a:pathLst>
                <a:path extrusionOk="0" h="3557" w="4373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29"/>
            <p:cNvSpPr/>
            <p:nvPr/>
          </p:nvSpPr>
          <p:spPr>
            <a:xfrm>
              <a:off x="6898126" y="2622739"/>
              <a:ext cx="726865" cy="495378"/>
            </a:xfrm>
            <a:custGeom>
              <a:rect b="b" l="l" r="r" t="t"/>
              <a:pathLst>
                <a:path extrusionOk="0" h="2660" w="3903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29"/>
            <p:cNvSpPr/>
            <p:nvPr/>
          </p:nvSpPr>
          <p:spPr>
            <a:xfrm>
              <a:off x="6992359" y="2545639"/>
              <a:ext cx="245082" cy="313802"/>
            </a:xfrm>
            <a:custGeom>
              <a:rect b="b" l="l" r="r" t="t"/>
              <a:pathLst>
                <a:path extrusionOk="0" h="1685" w="1316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29"/>
            <p:cNvSpPr/>
            <p:nvPr/>
          </p:nvSpPr>
          <p:spPr>
            <a:xfrm>
              <a:off x="6992359" y="2659054"/>
              <a:ext cx="187164" cy="200386"/>
            </a:xfrm>
            <a:custGeom>
              <a:rect b="b" l="l" r="r" t="t"/>
              <a:pathLst>
                <a:path extrusionOk="0" h="1076" w="1005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29"/>
            <p:cNvSpPr/>
            <p:nvPr/>
          </p:nvSpPr>
          <p:spPr>
            <a:xfrm>
              <a:off x="7180826" y="2659054"/>
              <a:ext cx="245082" cy="313429"/>
            </a:xfrm>
            <a:custGeom>
              <a:rect b="b" l="l" r="r" t="t"/>
              <a:pathLst>
                <a:path extrusionOk="0" h="1683" w="1316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29"/>
            <p:cNvSpPr/>
            <p:nvPr/>
          </p:nvSpPr>
          <p:spPr>
            <a:xfrm>
              <a:off x="7180826" y="2773028"/>
              <a:ext cx="187164" cy="199455"/>
            </a:xfrm>
            <a:custGeom>
              <a:rect b="b" l="l" r="r" t="t"/>
              <a:pathLst>
                <a:path extrusionOk="0" h="1071" w="1005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29"/>
            <p:cNvSpPr/>
            <p:nvPr/>
          </p:nvSpPr>
          <p:spPr>
            <a:xfrm>
              <a:off x="7371899" y="2773028"/>
              <a:ext cx="244710" cy="313429"/>
            </a:xfrm>
            <a:custGeom>
              <a:rect b="b" l="l" r="r" t="t"/>
              <a:pathLst>
                <a:path extrusionOk="0" h="1683" w="1314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29"/>
            <p:cNvSpPr/>
            <p:nvPr/>
          </p:nvSpPr>
          <p:spPr>
            <a:xfrm>
              <a:off x="7371899" y="2886256"/>
              <a:ext cx="186791" cy="200200"/>
            </a:xfrm>
            <a:custGeom>
              <a:rect b="b" l="l" r="r" t="t"/>
              <a:pathLst>
                <a:path extrusionOk="0" h="1075" w="1003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29"/>
            <p:cNvSpPr/>
            <p:nvPr/>
          </p:nvSpPr>
          <p:spPr>
            <a:xfrm>
              <a:off x="7101491" y="2669669"/>
              <a:ext cx="58105" cy="63133"/>
            </a:xfrm>
            <a:custGeom>
              <a:rect b="b" l="l" r="r" t="t"/>
              <a:pathLst>
                <a:path extrusionOk="0" h="339" w="312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9"/>
            <p:cNvSpPr/>
            <p:nvPr/>
          </p:nvSpPr>
          <p:spPr>
            <a:xfrm>
              <a:off x="7086592" y="2665759"/>
              <a:ext cx="44882" cy="47117"/>
            </a:xfrm>
            <a:custGeom>
              <a:rect b="b" l="l" r="r" t="t"/>
              <a:pathLst>
                <a:path extrusionOk="0" h="253" w="241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29"/>
            <p:cNvSpPr/>
            <p:nvPr/>
          </p:nvSpPr>
          <p:spPr>
            <a:xfrm>
              <a:off x="7485128" y="2902086"/>
              <a:ext cx="57918" cy="62202"/>
            </a:xfrm>
            <a:custGeom>
              <a:rect b="b" l="l" r="r" t="t"/>
              <a:pathLst>
                <a:path extrusionOk="0" h="334" w="311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29"/>
            <p:cNvSpPr/>
            <p:nvPr/>
          </p:nvSpPr>
          <p:spPr>
            <a:xfrm>
              <a:off x="7470229" y="2895382"/>
              <a:ext cx="47303" cy="48979"/>
            </a:xfrm>
            <a:custGeom>
              <a:rect b="b" l="l" r="r" t="t"/>
              <a:pathLst>
                <a:path extrusionOk="0" h="263" w="254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9"/>
            <p:cNvSpPr/>
            <p:nvPr/>
          </p:nvSpPr>
          <p:spPr>
            <a:xfrm>
              <a:off x="7273569" y="2758129"/>
              <a:ext cx="76914" cy="105221"/>
            </a:xfrm>
            <a:custGeom>
              <a:rect b="b" l="l" r="r" t="t"/>
              <a:pathLst>
                <a:path extrusionOk="0" h="565" w="413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29"/>
            <p:cNvSpPr/>
            <p:nvPr/>
          </p:nvSpPr>
          <p:spPr>
            <a:xfrm>
              <a:off x="7296661" y="2824428"/>
              <a:ext cx="21603" cy="24024"/>
            </a:xfrm>
            <a:custGeom>
              <a:rect b="b" l="l" r="r" t="t"/>
              <a:pathLst>
                <a:path extrusionOk="0" h="129" w="116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29"/>
            <p:cNvSpPr/>
            <p:nvPr/>
          </p:nvSpPr>
          <p:spPr>
            <a:xfrm>
              <a:off x="7327203" y="2777311"/>
              <a:ext cx="20858" cy="21603"/>
            </a:xfrm>
            <a:custGeom>
              <a:rect b="b" l="l" r="r" t="t"/>
              <a:pathLst>
                <a:path extrusionOk="0" h="116" w="112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29"/>
            <p:cNvSpPr/>
            <p:nvPr/>
          </p:nvSpPr>
          <p:spPr>
            <a:xfrm>
              <a:off x="7266864" y="2833367"/>
              <a:ext cx="25886" cy="10057"/>
            </a:xfrm>
            <a:custGeom>
              <a:rect b="b" l="l" r="r" t="t"/>
              <a:pathLst>
                <a:path extrusionOk="0" h="54" w="139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29"/>
            <p:cNvSpPr/>
            <p:nvPr/>
          </p:nvSpPr>
          <p:spPr>
            <a:xfrm>
              <a:off x="7266864" y="2837464"/>
              <a:ext cx="6891" cy="10988"/>
            </a:xfrm>
            <a:custGeom>
              <a:rect b="b" l="l" r="r" t="t"/>
              <a:pathLst>
                <a:path extrusionOk="0" h="59" w="37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29"/>
            <p:cNvSpPr/>
            <p:nvPr/>
          </p:nvSpPr>
          <p:spPr>
            <a:xfrm>
              <a:off x="6724559" y="2922572"/>
              <a:ext cx="397048" cy="884046"/>
            </a:xfrm>
            <a:custGeom>
              <a:rect b="b" l="l" r="r" t="t"/>
              <a:pathLst>
                <a:path extrusionOk="0" h="4747" w="2132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29"/>
            <p:cNvSpPr/>
            <p:nvPr/>
          </p:nvSpPr>
          <p:spPr>
            <a:xfrm>
              <a:off x="6836297" y="2922572"/>
              <a:ext cx="285308" cy="884046"/>
            </a:xfrm>
            <a:custGeom>
              <a:rect b="b" l="l" r="r" t="t"/>
              <a:pathLst>
                <a:path extrusionOk="0" h="4747" w="1532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29"/>
            <p:cNvSpPr/>
            <p:nvPr/>
          </p:nvSpPr>
          <p:spPr>
            <a:xfrm>
              <a:off x="6544473" y="2601322"/>
              <a:ext cx="572106" cy="581232"/>
            </a:xfrm>
            <a:custGeom>
              <a:rect b="b" l="l" r="r" t="t"/>
              <a:pathLst>
                <a:path extrusionOk="0" h="3121" w="3072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9"/>
            <p:cNvSpPr/>
            <p:nvPr/>
          </p:nvSpPr>
          <p:spPr>
            <a:xfrm>
              <a:off x="6569987" y="2642480"/>
              <a:ext cx="510277" cy="540074"/>
            </a:xfrm>
            <a:custGeom>
              <a:rect b="b" l="l" r="r" t="t"/>
              <a:pathLst>
                <a:path extrusionOk="0" h="2900" w="274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9"/>
            <p:cNvSpPr/>
            <p:nvPr/>
          </p:nvSpPr>
          <p:spPr>
            <a:xfrm>
              <a:off x="6569987" y="2696300"/>
              <a:ext cx="313429" cy="453849"/>
            </a:xfrm>
            <a:custGeom>
              <a:rect b="b" l="l" r="r" t="t"/>
              <a:pathLst>
                <a:path extrusionOk="0" h="2437" w="1683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9"/>
            <p:cNvSpPr/>
            <p:nvPr/>
          </p:nvSpPr>
          <p:spPr>
            <a:xfrm>
              <a:off x="6526967" y="2378962"/>
              <a:ext cx="407849" cy="402635"/>
            </a:xfrm>
            <a:custGeom>
              <a:rect b="b" l="l" r="r" t="t"/>
              <a:pathLst>
                <a:path extrusionOk="0" h="2162" w="219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9"/>
            <p:cNvSpPr/>
            <p:nvPr/>
          </p:nvSpPr>
          <p:spPr>
            <a:xfrm>
              <a:off x="6439438" y="1448178"/>
              <a:ext cx="1379052" cy="1089646"/>
            </a:xfrm>
            <a:custGeom>
              <a:rect b="b" l="l" r="r" t="t"/>
              <a:pathLst>
                <a:path extrusionOk="0" h="5851" w="7405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9"/>
            <p:cNvSpPr/>
            <p:nvPr/>
          </p:nvSpPr>
          <p:spPr>
            <a:xfrm>
              <a:off x="6441115" y="1613365"/>
              <a:ext cx="1181273" cy="825196"/>
            </a:xfrm>
            <a:custGeom>
              <a:rect b="b" l="l" r="r" t="t"/>
              <a:pathLst>
                <a:path extrusionOk="0" h="4431" w="6343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9"/>
            <p:cNvSpPr/>
            <p:nvPr/>
          </p:nvSpPr>
          <p:spPr>
            <a:xfrm>
              <a:off x="6488231" y="2224390"/>
              <a:ext cx="229997" cy="253090"/>
            </a:xfrm>
            <a:custGeom>
              <a:rect b="b" l="l" r="r" t="t"/>
              <a:pathLst>
                <a:path extrusionOk="0" h="1359" w="1235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9"/>
            <p:cNvSpPr/>
            <p:nvPr/>
          </p:nvSpPr>
          <p:spPr>
            <a:xfrm>
              <a:off x="7912529" y="552033"/>
              <a:ext cx="996903" cy="1271596"/>
            </a:xfrm>
            <a:custGeom>
              <a:rect b="b" l="l" r="r" t="t"/>
              <a:pathLst>
                <a:path extrusionOk="0" h="6828" w="5353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29"/>
            <p:cNvSpPr/>
            <p:nvPr/>
          </p:nvSpPr>
          <p:spPr>
            <a:xfrm>
              <a:off x="7912529" y="552033"/>
              <a:ext cx="996903" cy="773796"/>
            </a:xfrm>
            <a:custGeom>
              <a:rect b="b" l="l" r="r" t="t"/>
              <a:pathLst>
                <a:path extrusionOk="0" h="4155" w="5353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29"/>
            <p:cNvSpPr/>
            <p:nvPr/>
          </p:nvSpPr>
          <p:spPr>
            <a:xfrm>
              <a:off x="7751252" y="884269"/>
              <a:ext cx="437274" cy="988150"/>
            </a:xfrm>
            <a:custGeom>
              <a:rect b="b" l="l" r="r" t="t"/>
              <a:pathLst>
                <a:path extrusionOk="0" h="5306" w="2348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29"/>
            <p:cNvSpPr/>
            <p:nvPr/>
          </p:nvSpPr>
          <p:spPr>
            <a:xfrm>
              <a:off x="8227260" y="1491197"/>
              <a:ext cx="216775" cy="218451"/>
            </a:xfrm>
            <a:custGeom>
              <a:rect b="b" l="l" r="r" t="t"/>
              <a:pathLst>
                <a:path extrusionOk="0" h="1173" w="1164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29"/>
            <p:cNvSpPr/>
            <p:nvPr/>
          </p:nvSpPr>
          <p:spPr>
            <a:xfrm>
              <a:off x="8285177" y="1567925"/>
              <a:ext cx="32404" cy="32591"/>
            </a:xfrm>
            <a:custGeom>
              <a:rect b="b" l="l" r="r" t="t"/>
              <a:pathLst>
                <a:path extrusionOk="0" h="175" w="174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9"/>
            <p:cNvSpPr/>
            <p:nvPr/>
          </p:nvSpPr>
          <p:spPr>
            <a:xfrm>
              <a:off x="8340488" y="1550605"/>
              <a:ext cx="32591" cy="32404"/>
            </a:xfrm>
            <a:custGeom>
              <a:rect b="b" l="l" r="r" t="t"/>
              <a:pathLst>
                <a:path extrusionOk="0" h="174" w="175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29"/>
            <p:cNvSpPr/>
            <p:nvPr/>
          </p:nvSpPr>
          <p:spPr>
            <a:xfrm>
              <a:off x="8298586" y="1617462"/>
              <a:ext cx="31473" cy="32591"/>
            </a:xfrm>
            <a:custGeom>
              <a:rect b="b" l="l" r="r" t="t"/>
              <a:pathLst>
                <a:path extrusionOk="0" h="175" w="169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29"/>
            <p:cNvSpPr/>
            <p:nvPr/>
          </p:nvSpPr>
          <p:spPr>
            <a:xfrm>
              <a:off x="8353897" y="1600329"/>
              <a:ext cx="32218" cy="32218"/>
            </a:xfrm>
            <a:custGeom>
              <a:rect b="b" l="l" r="r" t="t"/>
              <a:pathLst>
                <a:path extrusionOk="0" h="173" w="173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29"/>
            <p:cNvSpPr/>
            <p:nvPr/>
          </p:nvSpPr>
          <p:spPr>
            <a:xfrm>
              <a:off x="8476065" y="1422478"/>
              <a:ext cx="216775" cy="216775"/>
            </a:xfrm>
            <a:custGeom>
              <a:rect b="b" l="l" r="r" t="t"/>
              <a:pathLst>
                <a:path extrusionOk="0" h="1164" w="1164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29"/>
            <p:cNvSpPr/>
            <p:nvPr/>
          </p:nvSpPr>
          <p:spPr>
            <a:xfrm>
              <a:off x="8533983" y="1497715"/>
              <a:ext cx="32591" cy="31473"/>
            </a:xfrm>
            <a:custGeom>
              <a:rect b="b" l="l" r="r" t="t"/>
              <a:pathLst>
                <a:path extrusionOk="0" h="169" w="175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9"/>
            <p:cNvSpPr/>
            <p:nvPr/>
          </p:nvSpPr>
          <p:spPr>
            <a:xfrm>
              <a:off x="8589293" y="1482072"/>
              <a:ext cx="32591" cy="32218"/>
            </a:xfrm>
            <a:custGeom>
              <a:rect b="b" l="l" r="r" t="t"/>
              <a:pathLst>
                <a:path extrusionOk="0" h="173" w="175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9"/>
            <p:cNvSpPr/>
            <p:nvPr/>
          </p:nvSpPr>
          <p:spPr>
            <a:xfrm>
              <a:off x="8546460" y="1546508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29"/>
            <p:cNvSpPr/>
            <p:nvPr/>
          </p:nvSpPr>
          <p:spPr>
            <a:xfrm>
              <a:off x="8602516" y="1531610"/>
              <a:ext cx="32404" cy="32404"/>
            </a:xfrm>
            <a:custGeom>
              <a:rect b="b" l="l" r="r" t="t"/>
              <a:pathLst>
                <a:path extrusionOk="0" h="174" w="174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2" name="Google Shape;1942;p29"/>
          <p:cNvGrpSpPr/>
          <p:nvPr/>
        </p:nvGrpSpPr>
        <p:grpSpPr>
          <a:xfrm>
            <a:off x="4162600" y="2258625"/>
            <a:ext cx="3615300" cy="2146200"/>
            <a:chOff x="4815425" y="1816425"/>
            <a:chExt cx="3615300" cy="2146200"/>
          </a:xfrm>
        </p:grpSpPr>
        <p:grpSp>
          <p:nvGrpSpPr>
            <p:cNvPr id="1943" name="Google Shape;1943;p29"/>
            <p:cNvGrpSpPr/>
            <p:nvPr/>
          </p:nvGrpSpPr>
          <p:grpSpPr>
            <a:xfrm>
              <a:off x="4815425" y="1816425"/>
              <a:ext cx="3615300" cy="2146200"/>
              <a:chOff x="747400" y="1816425"/>
              <a:chExt cx="3615300" cy="2146200"/>
            </a:xfrm>
          </p:grpSpPr>
          <p:sp>
            <p:nvSpPr>
              <p:cNvPr id="1944" name="Google Shape;1944;p29"/>
              <p:cNvSpPr/>
              <p:nvPr/>
            </p:nvSpPr>
            <p:spPr>
              <a:xfrm>
                <a:off x="755000" y="1816425"/>
                <a:ext cx="3603900" cy="2146200"/>
              </a:xfrm>
              <a:prstGeom prst="roundRect">
                <a:avLst>
                  <a:gd fmla="val 12407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29"/>
              <p:cNvSpPr/>
              <p:nvPr/>
            </p:nvSpPr>
            <p:spPr>
              <a:xfrm flipH="1" rot="10800000">
                <a:off x="747400" y="3518400"/>
                <a:ext cx="3615300" cy="4440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4572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46" name="Google Shape;1946;p29"/>
            <p:cNvSpPr txBox="1"/>
            <p:nvPr/>
          </p:nvSpPr>
          <p:spPr>
            <a:xfrm>
              <a:off x="4815425" y="3540721"/>
              <a:ext cx="3615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sp>
        <p:nvSpPr>
          <p:cNvPr id="1947" name="Google Shape;1947;p29"/>
          <p:cNvSpPr txBox="1"/>
          <p:nvPr>
            <p:ph idx="3" type="subTitle"/>
          </p:nvPr>
        </p:nvSpPr>
        <p:spPr>
          <a:xfrm>
            <a:off x="5296141" y="2371584"/>
            <a:ext cx="248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1948" name="Google Shape;1948;p29"/>
          <p:cNvSpPr txBox="1"/>
          <p:nvPr>
            <p:ph idx="4" type="subTitle"/>
          </p:nvPr>
        </p:nvSpPr>
        <p:spPr>
          <a:xfrm>
            <a:off x="5296150" y="3090150"/>
            <a:ext cx="23616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/>
              <a:t>1 </a:t>
            </a:r>
            <a:r>
              <a:rPr b="1" lang="en" sz="1800"/>
              <a:t>App </a:t>
            </a:r>
            <a:r>
              <a:rPr lang="en" sz="1800"/>
              <a:t>-&gt; 1 </a:t>
            </a:r>
            <a:r>
              <a:rPr b="1" lang="en" sz="1800"/>
              <a:t>Standard</a:t>
            </a:r>
            <a:endParaRPr b="1" sz="1800"/>
          </a:p>
        </p:txBody>
      </p:sp>
      <p:grpSp>
        <p:nvGrpSpPr>
          <p:cNvPr id="1949" name="Google Shape;1949;p29"/>
          <p:cNvGrpSpPr/>
          <p:nvPr/>
        </p:nvGrpSpPr>
        <p:grpSpPr>
          <a:xfrm>
            <a:off x="4417596" y="2662196"/>
            <a:ext cx="774936" cy="1063057"/>
            <a:chOff x="5651725" y="1742600"/>
            <a:chExt cx="412925" cy="566450"/>
          </a:xfrm>
        </p:grpSpPr>
        <p:sp>
          <p:nvSpPr>
            <p:cNvPr id="1950" name="Google Shape;1950;p29"/>
            <p:cNvSpPr/>
            <p:nvPr/>
          </p:nvSpPr>
          <p:spPr>
            <a:xfrm>
              <a:off x="5706850" y="1917425"/>
              <a:ext cx="295150" cy="328975"/>
            </a:xfrm>
            <a:custGeom>
              <a:rect b="b" l="l" r="r" t="t"/>
              <a:pathLst>
                <a:path extrusionOk="0" h="13159" w="11806">
                  <a:moveTo>
                    <a:pt x="1" y="0"/>
                  </a:moveTo>
                  <a:lnTo>
                    <a:pt x="1" y="7319"/>
                  </a:lnTo>
                  <a:cubicBezTo>
                    <a:pt x="1" y="10552"/>
                    <a:pt x="2607" y="13158"/>
                    <a:pt x="5840" y="13158"/>
                  </a:cubicBezTo>
                  <a:cubicBezTo>
                    <a:pt x="9073" y="13158"/>
                    <a:pt x="11805" y="10552"/>
                    <a:pt x="11805" y="7319"/>
                  </a:cubicBezTo>
                  <a:lnTo>
                    <a:pt x="11805" y="2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29"/>
            <p:cNvSpPr/>
            <p:nvPr/>
          </p:nvSpPr>
          <p:spPr>
            <a:xfrm>
              <a:off x="5704350" y="1753250"/>
              <a:ext cx="297650" cy="297650"/>
            </a:xfrm>
            <a:custGeom>
              <a:rect b="b" l="l" r="r" t="t"/>
              <a:pathLst>
                <a:path extrusionOk="0" h="11906" w="11906">
                  <a:moveTo>
                    <a:pt x="5940" y="1"/>
                  </a:moveTo>
                  <a:cubicBezTo>
                    <a:pt x="2607" y="1"/>
                    <a:pt x="0" y="2708"/>
                    <a:pt x="0" y="5941"/>
                  </a:cubicBezTo>
                  <a:cubicBezTo>
                    <a:pt x="0" y="9199"/>
                    <a:pt x="2607" y="11906"/>
                    <a:pt x="5940" y="11906"/>
                  </a:cubicBezTo>
                  <a:cubicBezTo>
                    <a:pt x="9173" y="11906"/>
                    <a:pt x="11905" y="9199"/>
                    <a:pt x="11905" y="5941"/>
                  </a:cubicBezTo>
                  <a:cubicBezTo>
                    <a:pt x="11905" y="2708"/>
                    <a:pt x="9173" y="1"/>
                    <a:pt x="5940" y="1"/>
                  </a:cubicBezTo>
                  <a:close/>
                </a:path>
              </a:pathLst>
            </a:custGeom>
            <a:solidFill>
              <a:srgbClr val="E298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29"/>
            <p:cNvSpPr/>
            <p:nvPr/>
          </p:nvSpPr>
          <p:spPr>
            <a:xfrm>
              <a:off x="5659850" y="2124200"/>
              <a:ext cx="404800" cy="184850"/>
            </a:xfrm>
            <a:custGeom>
              <a:rect b="b" l="l" r="r" t="t"/>
              <a:pathLst>
                <a:path extrusionOk="0" h="7394" w="16192">
                  <a:moveTo>
                    <a:pt x="8046" y="0"/>
                  </a:moveTo>
                  <a:cubicBezTo>
                    <a:pt x="3760" y="0"/>
                    <a:pt x="302" y="3233"/>
                    <a:pt x="1" y="7394"/>
                  </a:cubicBezTo>
                  <a:lnTo>
                    <a:pt x="16192" y="7394"/>
                  </a:lnTo>
                  <a:cubicBezTo>
                    <a:pt x="15866" y="3233"/>
                    <a:pt x="12332" y="0"/>
                    <a:pt x="8046" y="0"/>
                  </a:cubicBezTo>
                  <a:close/>
                </a:path>
              </a:pathLst>
            </a:custGeom>
            <a:solidFill>
              <a:srgbClr val="0A5D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29"/>
            <p:cNvSpPr/>
            <p:nvPr/>
          </p:nvSpPr>
          <p:spPr>
            <a:xfrm>
              <a:off x="5816500" y="2058400"/>
              <a:ext cx="78350" cy="188000"/>
            </a:xfrm>
            <a:custGeom>
              <a:rect b="b" l="l" r="r" t="t"/>
              <a:pathLst>
                <a:path extrusionOk="0" h="7520" w="3134">
                  <a:moveTo>
                    <a:pt x="1" y="1"/>
                  </a:moveTo>
                  <a:lnTo>
                    <a:pt x="1" y="5965"/>
                  </a:lnTo>
                  <a:cubicBezTo>
                    <a:pt x="1" y="6793"/>
                    <a:pt x="727" y="7519"/>
                    <a:pt x="1555" y="7519"/>
                  </a:cubicBezTo>
                  <a:cubicBezTo>
                    <a:pt x="2407" y="7519"/>
                    <a:pt x="3134" y="6793"/>
                    <a:pt x="3134" y="5965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29"/>
            <p:cNvSpPr/>
            <p:nvPr/>
          </p:nvSpPr>
          <p:spPr>
            <a:xfrm>
              <a:off x="5659850" y="2124200"/>
              <a:ext cx="404800" cy="184850"/>
            </a:xfrm>
            <a:custGeom>
              <a:rect b="b" l="l" r="r" t="t"/>
              <a:pathLst>
                <a:path extrusionOk="0" h="7394" w="16192">
                  <a:moveTo>
                    <a:pt x="8046" y="0"/>
                  </a:moveTo>
                  <a:cubicBezTo>
                    <a:pt x="3760" y="0"/>
                    <a:pt x="302" y="3233"/>
                    <a:pt x="1" y="7394"/>
                  </a:cubicBezTo>
                  <a:lnTo>
                    <a:pt x="16192" y="7394"/>
                  </a:lnTo>
                  <a:cubicBezTo>
                    <a:pt x="15866" y="3233"/>
                    <a:pt x="12332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29"/>
            <p:cNvSpPr/>
            <p:nvPr/>
          </p:nvSpPr>
          <p:spPr>
            <a:xfrm>
              <a:off x="5816500" y="2058400"/>
              <a:ext cx="78350" cy="188000"/>
            </a:xfrm>
            <a:custGeom>
              <a:rect b="b" l="l" r="r" t="t"/>
              <a:pathLst>
                <a:path extrusionOk="0" h="7520" w="3134">
                  <a:moveTo>
                    <a:pt x="1" y="1"/>
                  </a:moveTo>
                  <a:lnTo>
                    <a:pt x="1" y="5965"/>
                  </a:lnTo>
                  <a:cubicBezTo>
                    <a:pt x="1" y="6793"/>
                    <a:pt x="727" y="7519"/>
                    <a:pt x="1555" y="7519"/>
                  </a:cubicBezTo>
                  <a:cubicBezTo>
                    <a:pt x="2407" y="7519"/>
                    <a:pt x="3134" y="6793"/>
                    <a:pt x="3134" y="5965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29"/>
            <p:cNvSpPr/>
            <p:nvPr/>
          </p:nvSpPr>
          <p:spPr>
            <a:xfrm>
              <a:off x="5816500" y="2058400"/>
              <a:ext cx="78350" cy="78350"/>
            </a:xfrm>
            <a:custGeom>
              <a:rect b="b" l="l" r="r" t="t"/>
              <a:pathLst>
                <a:path extrusionOk="0" h="3134" w="3134">
                  <a:moveTo>
                    <a:pt x="1" y="1"/>
                  </a:moveTo>
                  <a:lnTo>
                    <a:pt x="1" y="3033"/>
                  </a:lnTo>
                  <a:cubicBezTo>
                    <a:pt x="301" y="3033"/>
                    <a:pt x="627" y="3133"/>
                    <a:pt x="928" y="3133"/>
                  </a:cubicBezTo>
                  <a:cubicBezTo>
                    <a:pt x="1780" y="3133"/>
                    <a:pt x="2507" y="2933"/>
                    <a:pt x="3134" y="2507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29"/>
            <p:cNvSpPr/>
            <p:nvPr/>
          </p:nvSpPr>
          <p:spPr>
            <a:xfrm>
              <a:off x="5816500" y="2058400"/>
              <a:ext cx="78350" cy="78350"/>
            </a:xfrm>
            <a:custGeom>
              <a:rect b="b" l="l" r="r" t="t"/>
              <a:pathLst>
                <a:path extrusionOk="0" h="3134" w="3134">
                  <a:moveTo>
                    <a:pt x="1" y="1"/>
                  </a:moveTo>
                  <a:lnTo>
                    <a:pt x="1" y="3033"/>
                  </a:lnTo>
                  <a:cubicBezTo>
                    <a:pt x="301" y="3033"/>
                    <a:pt x="627" y="3133"/>
                    <a:pt x="928" y="3133"/>
                  </a:cubicBezTo>
                  <a:cubicBezTo>
                    <a:pt x="1780" y="3133"/>
                    <a:pt x="2507" y="2933"/>
                    <a:pt x="3134" y="2507"/>
                  </a:cubicBezTo>
                  <a:lnTo>
                    <a:pt x="3134" y="1"/>
                  </a:lnTo>
                  <a:close/>
                </a:path>
              </a:pathLst>
            </a:custGeom>
            <a:solidFill>
              <a:srgbClr val="E043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29"/>
            <p:cNvSpPr/>
            <p:nvPr/>
          </p:nvSpPr>
          <p:spPr>
            <a:xfrm>
              <a:off x="5704350" y="1797750"/>
              <a:ext cx="297650" cy="297650"/>
            </a:xfrm>
            <a:custGeom>
              <a:rect b="b" l="l" r="r" t="t"/>
              <a:pathLst>
                <a:path extrusionOk="0" h="11906" w="11906">
                  <a:moveTo>
                    <a:pt x="5940" y="0"/>
                  </a:moveTo>
                  <a:cubicBezTo>
                    <a:pt x="2607" y="0"/>
                    <a:pt x="0" y="2707"/>
                    <a:pt x="0" y="5940"/>
                  </a:cubicBezTo>
                  <a:cubicBezTo>
                    <a:pt x="0" y="9173"/>
                    <a:pt x="2607" y="11905"/>
                    <a:pt x="5940" y="11905"/>
                  </a:cubicBezTo>
                  <a:cubicBezTo>
                    <a:pt x="9173" y="11905"/>
                    <a:pt x="11905" y="9173"/>
                    <a:pt x="11905" y="5940"/>
                  </a:cubicBezTo>
                  <a:cubicBezTo>
                    <a:pt x="11905" y="2707"/>
                    <a:pt x="9173" y="0"/>
                    <a:pt x="5940" y="0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29"/>
            <p:cNvSpPr/>
            <p:nvPr/>
          </p:nvSpPr>
          <p:spPr>
            <a:xfrm>
              <a:off x="5651725" y="1899250"/>
              <a:ext cx="112800" cy="115325"/>
            </a:xfrm>
            <a:custGeom>
              <a:rect b="b" l="l" r="r" t="t"/>
              <a:pathLst>
                <a:path extrusionOk="0" h="4613" w="4512">
                  <a:moveTo>
                    <a:pt x="2206" y="1"/>
                  </a:moveTo>
                  <a:cubicBezTo>
                    <a:pt x="953" y="1"/>
                    <a:pt x="0" y="1053"/>
                    <a:pt x="0" y="2306"/>
                  </a:cubicBezTo>
                  <a:cubicBezTo>
                    <a:pt x="0" y="3560"/>
                    <a:pt x="953" y="4612"/>
                    <a:pt x="2206" y="4612"/>
                  </a:cubicBezTo>
                  <a:cubicBezTo>
                    <a:pt x="3459" y="4612"/>
                    <a:pt x="4511" y="3560"/>
                    <a:pt x="4511" y="2306"/>
                  </a:cubicBezTo>
                  <a:cubicBezTo>
                    <a:pt x="4511" y="1053"/>
                    <a:pt x="3459" y="1"/>
                    <a:pt x="2206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29"/>
            <p:cNvSpPr/>
            <p:nvPr/>
          </p:nvSpPr>
          <p:spPr>
            <a:xfrm>
              <a:off x="5939300" y="1899250"/>
              <a:ext cx="114700" cy="115325"/>
            </a:xfrm>
            <a:custGeom>
              <a:rect b="b" l="l" r="r" t="t"/>
              <a:pathLst>
                <a:path extrusionOk="0" h="4613" w="4588">
                  <a:moveTo>
                    <a:pt x="2282" y="1"/>
                  </a:moveTo>
                  <a:cubicBezTo>
                    <a:pt x="1029" y="1"/>
                    <a:pt x="1" y="1053"/>
                    <a:pt x="1" y="2306"/>
                  </a:cubicBezTo>
                  <a:cubicBezTo>
                    <a:pt x="1" y="3560"/>
                    <a:pt x="1029" y="4612"/>
                    <a:pt x="2282" y="4612"/>
                  </a:cubicBezTo>
                  <a:cubicBezTo>
                    <a:pt x="3535" y="4612"/>
                    <a:pt x="4587" y="3560"/>
                    <a:pt x="4587" y="2306"/>
                  </a:cubicBezTo>
                  <a:cubicBezTo>
                    <a:pt x="4587" y="1053"/>
                    <a:pt x="3535" y="1"/>
                    <a:pt x="2282" y="1"/>
                  </a:cubicBezTo>
                  <a:close/>
                </a:path>
              </a:pathLst>
            </a:custGeom>
            <a:solidFill>
              <a:srgbClr val="F76D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29"/>
            <p:cNvSpPr/>
            <p:nvPr/>
          </p:nvSpPr>
          <p:spPr>
            <a:xfrm>
              <a:off x="5704350" y="1742600"/>
              <a:ext cx="295125" cy="180475"/>
            </a:xfrm>
            <a:custGeom>
              <a:rect b="b" l="l" r="r" t="t"/>
              <a:pathLst>
                <a:path extrusionOk="0" h="7219" w="11805">
                  <a:moveTo>
                    <a:pt x="5113" y="1"/>
                  </a:moveTo>
                  <a:cubicBezTo>
                    <a:pt x="2281" y="1"/>
                    <a:pt x="0" y="2307"/>
                    <a:pt x="0" y="5239"/>
                  </a:cubicBezTo>
                  <a:lnTo>
                    <a:pt x="0" y="6993"/>
                  </a:lnTo>
                  <a:lnTo>
                    <a:pt x="3434" y="6793"/>
                  </a:lnTo>
                  <a:cubicBezTo>
                    <a:pt x="5940" y="6592"/>
                    <a:pt x="8046" y="4713"/>
                    <a:pt x="8447" y="2106"/>
                  </a:cubicBezTo>
                  <a:lnTo>
                    <a:pt x="11579" y="7219"/>
                  </a:lnTo>
                  <a:lnTo>
                    <a:pt x="11805" y="5239"/>
                  </a:lnTo>
                  <a:cubicBezTo>
                    <a:pt x="11805" y="2307"/>
                    <a:pt x="9499" y="1"/>
                    <a:pt x="6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3"/>
          <p:cNvGrpSpPr/>
          <p:nvPr/>
        </p:nvGrpSpPr>
        <p:grpSpPr>
          <a:xfrm>
            <a:off x="1167435" y="1071640"/>
            <a:ext cx="740087" cy="615338"/>
            <a:chOff x="1506675" y="1426838"/>
            <a:chExt cx="1097400" cy="644400"/>
          </a:xfrm>
        </p:grpSpPr>
        <p:sp>
          <p:nvSpPr>
            <p:cNvPr id="722" name="Google Shape;722;p3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3"/>
          <p:cNvGrpSpPr/>
          <p:nvPr/>
        </p:nvGrpSpPr>
        <p:grpSpPr>
          <a:xfrm>
            <a:off x="1167426" y="1831225"/>
            <a:ext cx="740087" cy="615338"/>
            <a:chOff x="1506675" y="1426838"/>
            <a:chExt cx="1097400" cy="644400"/>
          </a:xfrm>
        </p:grpSpPr>
        <p:sp>
          <p:nvSpPr>
            <p:cNvPr id="725" name="Google Shape;725;p3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3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28" name="Google Shape;728;p3"/>
          <p:cNvSpPr txBox="1"/>
          <p:nvPr>
            <p:ph idx="1" type="subTitle"/>
          </p:nvPr>
        </p:nvSpPr>
        <p:spPr>
          <a:xfrm>
            <a:off x="1907552" y="1071650"/>
            <a:ext cx="5451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Problem definition and business metrics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p3"/>
          <p:cNvSpPr txBox="1"/>
          <p:nvPr>
            <p:ph idx="2" type="subTitle"/>
          </p:nvPr>
        </p:nvSpPr>
        <p:spPr>
          <a:xfrm>
            <a:off x="1907532" y="1835825"/>
            <a:ext cx="5384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Insights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Business insights from dataset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p3"/>
          <p:cNvSpPr txBox="1"/>
          <p:nvPr>
            <p:ph idx="9" type="title"/>
          </p:nvPr>
        </p:nvSpPr>
        <p:spPr>
          <a:xfrm>
            <a:off x="1167433" y="1077650"/>
            <a:ext cx="740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000"/>
              <a:t>1</a:t>
            </a:r>
            <a:endParaRPr sz="2000"/>
          </a:p>
        </p:txBody>
      </p:sp>
      <p:sp>
        <p:nvSpPr>
          <p:cNvPr id="731" name="Google Shape;731;p3"/>
          <p:cNvSpPr txBox="1"/>
          <p:nvPr>
            <p:ph idx="14" type="title"/>
          </p:nvPr>
        </p:nvSpPr>
        <p:spPr>
          <a:xfrm>
            <a:off x="1167425" y="1835987"/>
            <a:ext cx="740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000"/>
              <a:t>2</a:t>
            </a:r>
            <a:endParaRPr sz="2000"/>
          </a:p>
        </p:txBody>
      </p:sp>
      <p:grpSp>
        <p:nvGrpSpPr>
          <p:cNvPr id="732" name="Google Shape;732;p3"/>
          <p:cNvGrpSpPr/>
          <p:nvPr/>
        </p:nvGrpSpPr>
        <p:grpSpPr>
          <a:xfrm>
            <a:off x="1167435" y="2596484"/>
            <a:ext cx="740087" cy="615338"/>
            <a:chOff x="1506675" y="1426838"/>
            <a:chExt cx="1097400" cy="644400"/>
          </a:xfrm>
        </p:grpSpPr>
        <p:sp>
          <p:nvSpPr>
            <p:cNvPr id="733" name="Google Shape;733;p3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3"/>
          <p:cNvGrpSpPr/>
          <p:nvPr/>
        </p:nvGrpSpPr>
        <p:grpSpPr>
          <a:xfrm>
            <a:off x="1167426" y="3367417"/>
            <a:ext cx="740087" cy="615338"/>
            <a:chOff x="1506675" y="1426838"/>
            <a:chExt cx="1097400" cy="644400"/>
          </a:xfrm>
        </p:grpSpPr>
        <p:sp>
          <p:nvSpPr>
            <p:cNvPr id="736" name="Google Shape;736;p3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8" name="Google Shape;738;p3"/>
          <p:cNvSpPr txBox="1"/>
          <p:nvPr>
            <p:ph idx="1" type="subTitle"/>
          </p:nvPr>
        </p:nvSpPr>
        <p:spPr>
          <a:xfrm>
            <a:off x="1907552" y="2601625"/>
            <a:ext cx="5451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 Pre-processing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Data cleansing, handling data and feature engineering</a:t>
            </a:r>
            <a:endParaRPr/>
          </a:p>
        </p:txBody>
      </p:sp>
      <p:sp>
        <p:nvSpPr>
          <p:cNvPr id="739" name="Google Shape;739;p3"/>
          <p:cNvSpPr txBox="1"/>
          <p:nvPr>
            <p:ph idx="2" type="subTitle"/>
          </p:nvPr>
        </p:nvSpPr>
        <p:spPr>
          <a:xfrm>
            <a:off x="1907532" y="3367425"/>
            <a:ext cx="5384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Modelling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Machine Learning model</a:t>
            </a:r>
            <a:endParaRPr/>
          </a:p>
        </p:txBody>
      </p:sp>
      <p:sp>
        <p:nvSpPr>
          <p:cNvPr id="740" name="Google Shape;740;p3"/>
          <p:cNvSpPr txBox="1"/>
          <p:nvPr>
            <p:ph idx="9" type="title"/>
          </p:nvPr>
        </p:nvSpPr>
        <p:spPr>
          <a:xfrm>
            <a:off x="1167433" y="2599988"/>
            <a:ext cx="740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000"/>
              <a:t>3</a:t>
            </a:r>
            <a:endParaRPr sz="2000"/>
          </a:p>
        </p:txBody>
      </p:sp>
      <p:sp>
        <p:nvSpPr>
          <p:cNvPr id="741" name="Google Shape;741;p3"/>
          <p:cNvSpPr txBox="1"/>
          <p:nvPr>
            <p:ph idx="14" type="title"/>
          </p:nvPr>
        </p:nvSpPr>
        <p:spPr>
          <a:xfrm>
            <a:off x="1167425" y="3369653"/>
            <a:ext cx="740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000"/>
              <a:t>4</a:t>
            </a:r>
            <a:endParaRPr sz="2000"/>
          </a:p>
        </p:txBody>
      </p:sp>
      <p:grpSp>
        <p:nvGrpSpPr>
          <p:cNvPr id="742" name="Google Shape;742;p3"/>
          <p:cNvGrpSpPr/>
          <p:nvPr/>
        </p:nvGrpSpPr>
        <p:grpSpPr>
          <a:xfrm>
            <a:off x="1167460" y="4144023"/>
            <a:ext cx="740087" cy="615338"/>
            <a:chOff x="1506675" y="1426838"/>
            <a:chExt cx="1097400" cy="644400"/>
          </a:xfrm>
        </p:grpSpPr>
        <p:sp>
          <p:nvSpPr>
            <p:cNvPr id="743" name="Google Shape;743;p3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5" name="Google Shape;745;p3"/>
          <p:cNvSpPr txBox="1"/>
          <p:nvPr>
            <p:ph idx="2" type="subTitle"/>
          </p:nvPr>
        </p:nvSpPr>
        <p:spPr>
          <a:xfrm>
            <a:off x="1907532" y="4159150"/>
            <a:ext cx="5384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Recommendation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Model impact and result to business</a:t>
            </a:r>
            <a:endParaRPr/>
          </a:p>
        </p:txBody>
      </p:sp>
      <p:sp>
        <p:nvSpPr>
          <p:cNvPr id="746" name="Google Shape;746;p3"/>
          <p:cNvSpPr txBox="1"/>
          <p:nvPr>
            <p:ph idx="14" type="title"/>
          </p:nvPr>
        </p:nvSpPr>
        <p:spPr>
          <a:xfrm>
            <a:off x="1167458" y="4144984"/>
            <a:ext cx="740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000"/>
              <a:t>5</a:t>
            </a:r>
            <a:endParaRPr sz="2000"/>
          </a:p>
        </p:txBody>
      </p:sp>
      <p:grpSp>
        <p:nvGrpSpPr>
          <p:cNvPr id="747" name="Google Shape;747;p3"/>
          <p:cNvGrpSpPr/>
          <p:nvPr/>
        </p:nvGrpSpPr>
        <p:grpSpPr>
          <a:xfrm>
            <a:off x="903904" y="3481084"/>
            <a:ext cx="427777" cy="393702"/>
            <a:chOff x="713227" y="2981710"/>
            <a:chExt cx="1156780" cy="1064635"/>
          </a:xfrm>
        </p:grpSpPr>
        <p:sp>
          <p:nvSpPr>
            <p:cNvPr id="748" name="Google Shape;748;p3"/>
            <p:cNvSpPr/>
            <p:nvPr/>
          </p:nvSpPr>
          <p:spPr>
            <a:xfrm>
              <a:off x="713227" y="3352174"/>
              <a:ext cx="694296" cy="694171"/>
            </a:xfrm>
            <a:custGeom>
              <a:rect b="b" l="l" r="r" t="t"/>
              <a:pathLst>
                <a:path extrusionOk="0" h="5522" w="5523">
                  <a:moveTo>
                    <a:pt x="2762" y="1736"/>
                  </a:moveTo>
                  <a:cubicBezTo>
                    <a:pt x="3329" y="1736"/>
                    <a:pt x="3786" y="2198"/>
                    <a:pt x="3786" y="2762"/>
                  </a:cubicBezTo>
                  <a:cubicBezTo>
                    <a:pt x="3786" y="3330"/>
                    <a:pt x="3329" y="3787"/>
                    <a:pt x="2762" y="3787"/>
                  </a:cubicBezTo>
                  <a:cubicBezTo>
                    <a:pt x="2194" y="3787"/>
                    <a:pt x="1736" y="3330"/>
                    <a:pt x="1736" y="2762"/>
                  </a:cubicBezTo>
                  <a:cubicBezTo>
                    <a:pt x="1736" y="2198"/>
                    <a:pt x="2194" y="1736"/>
                    <a:pt x="2762" y="1736"/>
                  </a:cubicBezTo>
                  <a:close/>
                  <a:moveTo>
                    <a:pt x="2442" y="1"/>
                  </a:moveTo>
                  <a:cubicBezTo>
                    <a:pt x="2344" y="1"/>
                    <a:pt x="2264" y="72"/>
                    <a:pt x="2247" y="165"/>
                  </a:cubicBezTo>
                  <a:lnTo>
                    <a:pt x="2149" y="716"/>
                  </a:lnTo>
                  <a:cubicBezTo>
                    <a:pt x="2141" y="782"/>
                    <a:pt x="2096" y="840"/>
                    <a:pt x="2029" y="862"/>
                  </a:cubicBezTo>
                  <a:cubicBezTo>
                    <a:pt x="2002" y="875"/>
                    <a:pt x="1971" y="888"/>
                    <a:pt x="1945" y="898"/>
                  </a:cubicBezTo>
                  <a:cubicBezTo>
                    <a:pt x="1919" y="910"/>
                    <a:pt x="1893" y="916"/>
                    <a:pt x="1866" y="916"/>
                  </a:cubicBezTo>
                  <a:cubicBezTo>
                    <a:pt x="1827" y="916"/>
                    <a:pt x="1788" y="904"/>
                    <a:pt x="1754" y="880"/>
                  </a:cubicBezTo>
                  <a:lnTo>
                    <a:pt x="1293" y="556"/>
                  </a:lnTo>
                  <a:cubicBezTo>
                    <a:pt x="1258" y="533"/>
                    <a:pt x="1219" y="521"/>
                    <a:pt x="1180" y="521"/>
                  </a:cubicBezTo>
                  <a:cubicBezTo>
                    <a:pt x="1130" y="521"/>
                    <a:pt x="1081" y="540"/>
                    <a:pt x="1044" y="578"/>
                  </a:cubicBezTo>
                  <a:lnTo>
                    <a:pt x="582" y="1039"/>
                  </a:lnTo>
                  <a:cubicBezTo>
                    <a:pt x="516" y="1107"/>
                    <a:pt x="507" y="1208"/>
                    <a:pt x="560" y="1288"/>
                  </a:cubicBezTo>
                  <a:lnTo>
                    <a:pt x="884" y="1750"/>
                  </a:lnTo>
                  <a:cubicBezTo>
                    <a:pt x="924" y="1803"/>
                    <a:pt x="928" y="1873"/>
                    <a:pt x="902" y="1936"/>
                  </a:cubicBezTo>
                  <a:cubicBezTo>
                    <a:pt x="889" y="1967"/>
                    <a:pt x="875" y="1994"/>
                    <a:pt x="867" y="2025"/>
                  </a:cubicBezTo>
                  <a:cubicBezTo>
                    <a:pt x="840" y="2087"/>
                    <a:pt x="787" y="2131"/>
                    <a:pt x="720" y="2145"/>
                  </a:cubicBezTo>
                  <a:lnTo>
                    <a:pt x="160" y="2242"/>
                  </a:lnTo>
                  <a:cubicBezTo>
                    <a:pt x="68" y="2260"/>
                    <a:pt x="1" y="2340"/>
                    <a:pt x="1" y="2433"/>
                  </a:cubicBezTo>
                  <a:lnTo>
                    <a:pt x="1" y="3086"/>
                  </a:lnTo>
                  <a:cubicBezTo>
                    <a:pt x="1" y="3178"/>
                    <a:pt x="68" y="3258"/>
                    <a:pt x="160" y="3276"/>
                  </a:cubicBezTo>
                  <a:lnTo>
                    <a:pt x="715" y="3374"/>
                  </a:lnTo>
                  <a:cubicBezTo>
                    <a:pt x="783" y="3383"/>
                    <a:pt x="836" y="3432"/>
                    <a:pt x="862" y="3494"/>
                  </a:cubicBezTo>
                  <a:cubicBezTo>
                    <a:pt x="871" y="3520"/>
                    <a:pt x="884" y="3551"/>
                    <a:pt x="898" y="3578"/>
                  </a:cubicBezTo>
                  <a:cubicBezTo>
                    <a:pt x="924" y="3641"/>
                    <a:pt x="920" y="3711"/>
                    <a:pt x="879" y="3770"/>
                  </a:cubicBezTo>
                  <a:lnTo>
                    <a:pt x="556" y="4231"/>
                  </a:lnTo>
                  <a:cubicBezTo>
                    <a:pt x="502" y="4311"/>
                    <a:pt x="511" y="4417"/>
                    <a:pt x="578" y="4483"/>
                  </a:cubicBezTo>
                  <a:lnTo>
                    <a:pt x="1035" y="4941"/>
                  </a:lnTo>
                  <a:cubicBezTo>
                    <a:pt x="1073" y="4978"/>
                    <a:pt x="1123" y="4997"/>
                    <a:pt x="1173" y="4997"/>
                  </a:cubicBezTo>
                  <a:cubicBezTo>
                    <a:pt x="1212" y="4997"/>
                    <a:pt x="1251" y="4986"/>
                    <a:pt x="1283" y="4963"/>
                  </a:cubicBezTo>
                  <a:lnTo>
                    <a:pt x="1745" y="4639"/>
                  </a:lnTo>
                  <a:cubicBezTo>
                    <a:pt x="1780" y="4618"/>
                    <a:pt x="1820" y="4606"/>
                    <a:pt x="1859" y="4606"/>
                  </a:cubicBezTo>
                  <a:cubicBezTo>
                    <a:pt x="1885" y="4606"/>
                    <a:pt x="1912" y="4611"/>
                    <a:pt x="1936" y="4622"/>
                  </a:cubicBezTo>
                  <a:cubicBezTo>
                    <a:pt x="1963" y="4634"/>
                    <a:pt x="1994" y="4648"/>
                    <a:pt x="2020" y="4657"/>
                  </a:cubicBezTo>
                  <a:cubicBezTo>
                    <a:pt x="2087" y="4683"/>
                    <a:pt x="2131" y="4741"/>
                    <a:pt x="2141" y="4808"/>
                  </a:cubicBezTo>
                  <a:lnTo>
                    <a:pt x="2242" y="5362"/>
                  </a:lnTo>
                  <a:cubicBezTo>
                    <a:pt x="2256" y="5456"/>
                    <a:pt x="2336" y="5522"/>
                    <a:pt x="2434" y="5522"/>
                  </a:cubicBezTo>
                  <a:lnTo>
                    <a:pt x="3081" y="5522"/>
                  </a:lnTo>
                  <a:cubicBezTo>
                    <a:pt x="3174" y="5522"/>
                    <a:pt x="3259" y="5456"/>
                    <a:pt x="3272" y="5362"/>
                  </a:cubicBezTo>
                  <a:lnTo>
                    <a:pt x="3370" y="4808"/>
                  </a:lnTo>
                  <a:cubicBezTo>
                    <a:pt x="3383" y="4741"/>
                    <a:pt x="3427" y="4688"/>
                    <a:pt x="3489" y="4661"/>
                  </a:cubicBezTo>
                  <a:cubicBezTo>
                    <a:pt x="3520" y="4653"/>
                    <a:pt x="3547" y="4639"/>
                    <a:pt x="3579" y="4626"/>
                  </a:cubicBezTo>
                  <a:cubicBezTo>
                    <a:pt x="3605" y="4615"/>
                    <a:pt x="3632" y="4609"/>
                    <a:pt x="3660" y="4609"/>
                  </a:cubicBezTo>
                  <a:cubicBezTo>
                    <a:pt x="3698" y="4609"/>
                    <a:pt x="3736" y="4620"/>
                    <a:pt x="3769" y="4643"/>
                  </a:cubicBezTo>
                  <a:lnTo>
                    <a:pt x="4231" y="4968"/>
                  </a:lnTo>
                  <a:cubicBezTo>
                    <a:pt x="4263" y="4992"/>
                    <a:pt x="4301" y="5004"/>
                    <a:pt x="4339" y="5004"/>
                  </a:cubicBezTo>
                  <a:cubicBezTo>
                    <a:pt x="4390" y="5004"/>
                    <a:pt x="4441" y="4983"/>
                    <a:pt x="4479" y="4946"/>
                  </a:cubicBezTo>
                  <a:lnTo>
                    <a:pt x="4941" y="4489"/>
                  </a:lnTo>
                  <a:cubicBezTo>
                    <a:pt x="5007" y="4421"/>
                    <a:pt x="5017" y="4315"/>
                    <a:pt x="4963" y="4239"/>
                  </a:cubicBezTo>
                  <a:lnTo>
                    <a:pt x="4639" y="3778"/>
                  </a:lnTo>
                  <a:cubicBezTo>
                    <a:pt x="4599" y="3721"/>
                    <a:pt x="4595" y="3649"/>
                    <a:pt x="4622" y="3587"/>
                  </a:cubicBezTo>
                  <a:cubicBezTo>
                    <a:pt x="4634" y="3561"/>
                    <a:pt x="4648" y="3530"/>
                    <a:pt x="4657" y="3503"/>
                  </a:cubicBezTo>
                  <a:cubicBezTo>
                    <a:pt x="4683" y="3440"/>
                    <a:pt x="4737" y="3391"/>
                    <a:pt x="4804" y="3383"/>
                  </a:cubicBezTo>
                  <a:lnTo>
                    <a:pt x="5363" y="3285"/>
                  </a:lnTo>
                  <a:cubicBezTo>
                    <a:pt x="5451" y="3268"/>
                    <a:pt x="5523" y="3188"/>
                    <a:pt x="5523" y="3090"/>
                  </a:cubicBezTo>
                  <a:lnTo>
                    <a:pt x="5523" y="2442"/>
                  </a:lnTo>
                  <a:cubicBezTo>
                    <a:pt x="5523" y="2349"/>
                    <a:pt x="5451" y="2264"/>
                    <a:pt x="5363" y="2252"/>
                  </a:cubicBezTo>
                  <a:lnTo>
                    <a:pt x="4808" y="2154"/>
                  </a:lnTo>
                  <a:cubicBezTo>
                    <a:pt x="4741" y="2140"/>
                    <a:pt x="4683" y="2096"/>
                    <a:pt x="4661" y="2033"/>
                  </a:cubicBezTo>
                  <a:cubicBezTo>
                    <a:pt x="4648" y="2002"/>
                    <a:pt x="4639" y="1976"/>
                    <a:pt x="4626" y="1945"/>
                  </a:cubicBezTo>
                  <a:cubicBezTo>
                    <a:pt x="4599" y="1883"/>
                    <a:pt x="4603" y="1812"/>
                    <a:pt x="4644" y="1758"/>
                  </a:cubicBezTo>
                  <a:lnTo>
                    <a:pt x="4968" y="1293"/>
                  </a:lnTo>
                  <a:cubicBezTo>
                    <a:pt x="5021" y="1217"/>
                    <a:pt x="5011" y="1111"/>
                    <a:pt x="4945" y="1044"/>
                  </a:cubicBezTo>
                  <a:lnTo>
                    <a:pt x="4484" y="582"/>
                  </a:lnTo>
                  <a:cubicBezTo>
                    <a:pt x="4447" y="545"/>
                    <a:pt x="4399" y="526"/>
                    <a:pt x="4350" y="526"/>
                  </a:cubicBezTo>
                  <a:cubicBezTo>
                    <a:pt x="4311" y="526"/>
                    <a:pt x="4271" y="539"/>
                    <a:pt x="4235" y="564"/>
                  </a:cubicBezTo>
                  <a:lnTo>
                    <a:pt x="3778" y="884"/>
                  </a:lnTo>
                  <a:cubicBezTo>
                    <a:pt x="3744" y="908"/>
                    <a:pt x="3706" y="919"/>
                    <a:pt x="3668" y="919"/>
                  </a:cubicBezTo>
                  <a:cubicBezTo>
                    <a:pt x="3640" y="919"/>
                    <a:pt x="3613" y="913"/>
                    <a:pt x="3587" y="902"/>
                  </a:cubicBezTo>
                  <a:cubicBezTo>
                    <a:pt x="3556" y="888"/>
                    <a:pt x="3530" y="880"/>
                    <a:pt x="3499" y="867"/>
                  </a:cubicBezTo>
                  <a:cubicBezTo>
                    <a:pt x="3436" y="844"/>
                    <a:pt x="3392" y="787"/>
                    <a:pt x="3378" y="720"/>
                  </a:cubicBezTo>
                  <a:lnTo>
                    <a:pt x="3280" y="165"/>
                  </a:lnTo>
                  <a:cubicBezTo>
                    <a:pt x="3268" y="72"/>
                    <a:pt x="3184" y="1"/>
                    <a:pt x="3090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060310" y="3352174"/>
              <a:ext cx="347211" cy="694171"/>
            </a:xfrm>
            <a:custGeom>
              <a:rect b="b" l="l" r="r" t="t"/>
              <a:pathLst>
                <a:path extrusionOk="0" h="5522" w="2762">
                  <a:moveTo>
                    <a:pt x="1" y="1"/>
                  </a:moveTo>
                  <a:lnTo>
                    <a:pt x="1" y="1736"/>
                  </a:lnTo>
                  <a:cubicBezTo>
                    <a:pt x="568" y="1736"/>
                    <a:pt x="1025" y="2198"/>
                    <a:pt x="1025" y="2762"/>
                  </a:cubicBezTo>
                  <a:cubicBezTo>
                    <a:pt x="1025" y="3330"/>
                    <a:pt x="568" y="3787"/>
                    <a:pt x="1" y="3787"/>
                  </a:cubicBezTo>
                  <a:lnTo>
                    <a:pt x="1" y="5522"/>
                  </a:lnTo>
                  <a:lnTo>
                    <a:pt x="320" y="5522"/>
                  </a:lnTo>
                  <a:cubicBezTo>
                    <a:pt x="413" y="5522"/>
                    <a:pt x="498" y="5456"/>
                    <a:pt x="511" y="5362"/>
                  </a:cubicBezTo>
                  <a:lnTo>
                    <a:pt x="609" y="4808"/>
                  </a:lnTo>
                  <a:cubicBezTo>
                    <a:pt x="622" y="4741"/>
                    <a:pt x="666" y="4688"/>
                    <a:pt x="728" y="4661"/>
                  </a:cubicBezTo>
                  <a:cubicBezTo>
                    <a:pt x="759" y="4653"/>
                    <a:pt x="786" y="4639"/>
                    <a:pt x="818" y="4626"/>
                  </a:cubicBezTo>
                  <a:cubicBezTo>
                    <a:pt x="844" y="4615"/>
                    <a:pt x="871" y="4609"/>
                    <a:pt x="899" y="4609"/>
                  </a:cubicBezTo>
                  <a:cubicBezTo>
                    <a:pt x="937" y="4609"/>
                    <a:pt x="975" y="4620"/>
                    <a:pt x="1008" y="4643"/>
                  </a:cubicBezTo>
                  <a:lnTo>
                    <a:pt x="1470" y="4968"/>
                  </a:lnTo>
                  <a:cubicBezTo>
                    <a:pt x="1502" y="4992"/>
                    <a:pt x="1540" y="5004"/>
                    <a:pt x="1578" y="5004"/>
                  </a:cubicBezTo>
                  <a:cubicBezTo>
                    <a:pt x="1629" y="5004"/>
                    <a:pt x="1680" y="4983"/>
                    <a:pt x="1718" y="4946"/>
                  </a:cubicBezTo>
                  <a:lnTo>
                    <a:pt x="2180" y="4489"/>
                  </a:lnTo>
                  <a:cubicBezTo>
                    <a:pt x="2246" y="4421"/>
                    <a:pt x="2256" y="4315"/>
                    <a:pt x="2202" y="4239"/>
                  </a:cubicBezTo>
                  <a:lnTo>
                    <a:pt x="1878" y="3778"/>
                  </a:lnTo>
                  <a:cubicBezTo>
                    <a:pt x="1838" y="3721"/>
                    <a:pt x="1834" y="3649"/>
                    <a:pt x="1861" y="3587"/>
                  </a:cubicBezTo>
                  <a:cubicBezTo>
                    <a:pt x="1873" y="3561"/>
                    <a:pt x="1883" y="3530"/>
                    <a:pt x="1896" y="3503"/>
                  </a:cubicBezTo>
                  <a:cubicBezTo>
                    <a:pt x="1922" y="3440"/>
                    <a:pt x="1976" y="3391"/>
                    <a:pt x="2043" y="3383"/>
                  </a:cubicBezTo>
                  <a:lnTo>
                    <a:pt x="2602" y="3285"/>
                  </a:lnTo>
                  <a:cubicBezTo>
                    <a:pt x="2690" y="3268"/>
                    <a:pt x="2762" y="3188"/>
                    <a:pt x="2762" y="3090"/>
                  </a:cubicBezTo>
                  <a:lnTo>
                    <a:pt x="2762" y="2442"/>
                  </a:lnTo>
                  <a:cubicBezTo>
                    <a:pt x="2762" y="2349"/>
                    <a:pt x="2690" y="2264"/>
                    <a:pt x="2602" y="2252"/>
                  </a:cubicBezTo>
                  <a:lnTo>
                    <a:pt x="2047" y="2154"/>
                  </a:lnTo>
                  <a:cubicBezTo>
                    <a:pt x="1980" y="2140"/>
                    <a:pt x="1922" y="2096"/>
                    <a:pt x="1900" y="2033"/>
                  </a:cubicBezTo>
                  <a:cubicBezTo>
                    <a:pt x="1887" y="2002"/>
                    <a:pt x="1878" y="1976"/>
                    <a:pt x="1865" y="1945"/>
                  </a:cubicBezTo>
                  <a:cubicBezTo>
                    <a:pt x="1838" y="1883"/>
                    <a:pt x="1842" y="1812"/>
                    <a:pt x="1883" y="1758"/>
                  </a:cubicBezTo>
                  <a:lnTo>
                    <a:pt x="2207" y="1293"/>
                  </a:lnTo>
                  <a:cubicBezTo>
                    <a:pt x="2260" y="1217"/>
                    <a:pt x="2250" y="1111"/>
                    <a:pt x="2184" y="1044"/>
                  </a:cubicBezTo>
                  <a:lnTo>
                    <a:pt x="1723" y="582"/>
                  </a:lnTo>
                  <a:cubicBezTo>
                    <a:pt x="1686" y="545"/>
                    <a:pt x="1638" y="526"/>
                    <a:pt x="1589" y="526"/>
                  </a:cubicBezTo>
                  <a:cubicBezTo>
                    <a:pt x="1550" y="526"/>
                    <a:pt x="1510" y="539"/>
                    <a:pt x="1474" y="564"/>
                  </a:cubicBezTo>
                  <a:lnTo>
                    <a:pt x="1017" y="884"/>
                  </a:lnTo>
                  <a:cubicBezTo>
                    <a:pt x="983" y="908"/>
                    <a:pt x="945" y="919"/>
                    <a:pt x="907" y="919"/>
                  </a:cubicBezTo>
                  <a:cubicBezTo>
                    <a:pt x="879" y="919"/>
                    <a:pt x="852" y="913"/>
                    <a:pt x="826" y="902"/>
                  </a:cubicBezTo>
                  <a:cubicBezTo>
                    <a:pt x="795" y="888"/>
                    <a:pt x="769" y="880"/>
                    <a:pt x="738" y="867"/>
                  </a:cubicBezTo>
                  <a:cubicBezTo>
                    <a:pt x="675" y="844"/>
                    <a:pt x="631" y="787"/>
                    <a:pt x="617" y="720"/>
                  </a:cubicBezTo>
                  <a:lnTo>
                    <a:pt x="519" y="165"/>
                  </a:lnTo>
                  <a:cubicBezTo>
                    <a:pt x="507" y="72"/>
                    <a:pt x="423" y="1"/>
                    <a:pt x="32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356482" y="3114584"/>
              <a:ext cx="513525" cy="513400"/>
            </a:xfrm>
            <a:custGeom>
              <a:rect b="b" l="l" r="r" t="t"/>
              <a:pathLst>
                <a:path extrusionOk="0" h="4084" w="4085">
                  <a:moveTo>
                    <a:pt x="2043" y="1283"/>
                  </a:moveTo>
                  <a:cubicBezTo>
                    <a:pt x="2460" y="1283"/>
                    <a:pt x="2802" y="1625"/>
                    <a:pt x="2802" y="2042"/>
                  </a:cubicBezTo>
                  <a:cubicBezTo>
                    <a:pt x="2802" y="2464"/>
                    <a:pt x="2460" y="2801"/>
                    <a:pt x="2043" y="2801"/>
                  </a:cubicBezTo>
                  <a:cubicBezTo>
                    <a:pt x="1621" y="2801"/>
                    <a:pt x="1284" y="2464"/>
                    <a:pt x="1284" y="2042"/>
                  </a:cubicBezTo>
                  <a:cubicBezTo>
                    <a:pt x="1284" y="1625"/>
                    <a:pt x="1621" y="1283"/>
                    <a:pt x="2043" y="1283"/>
                  </a:cubicBezTo>
                  <a:close/>
                  <a:moveTo>
                    <a:pt x="1848" y="0"/>
                  </a:moveTo>
                  <a:cubicBezTo>
                    <a:pt x="1754" y="0"/>
                    <a:pt x="1670" y="71"/>
                    <a:pt x="1657" y="164"/>
                  </a:cubicBezTo>
                  <a:lnTo>
                    <a:pt x="1594" y="502"/>
                  </a:lnTo>
                  <a:cubicBezTo>
                    <a:pt x="1586" y="568"/>
                    <a:pt x="1541" y="621"/>
                    <a:pt x="1479" y="648"/>
                  </a:cubicBezTo>
                  <a:cubicBezTo>
                    <a:pt x="1471" y="648"/>
                    <a:pt x="1466" y="653"/>
                    <a:pt x="1461" y="653"/>
                  </a:cubicBezTo>
                  <a:cubicBezTo>
                    <a:pt x="1436" y="664"/>
                    <a:pt x="1409" y="670"/>
                    <a:pt x="1382" y="670"/>
                  </a:cubicBezTo>
                  <a:cubicBezTo>
                    <a:pt x="1344" y="670"/>
                    <a:pt x="1306" y="658"/>
                    <a:pt x="1275" y="635"/>
                  </a:cubicBezTo>
                  <a:lnTo>
                    <a:pt x="992" y="435"/>
                  </a:lnTo>
                  <a:cubicBezTo>
                    <a:pt x="957" y="412"/>
                    <a:pt x="918" y="400"/>
                    <a:pt x="880" y="400"/>
                  </a:cubicBezTo>
                  <a:cubicBezTo>
                    <a:pt x="830" y="400"/>
                    <a:pt x="780" y="420"/>
                    <a:pt x="742" y="457"/>
                  </a:cubicBezTo>
                  <a:lnTo>
                    <a:pt x="463" y="737"/>
                  </a:lnTo>
                  <a:cubicBezTo>
                    <a:pt x="392" y="803"/>
                    <a:pt x="383" y="910"/>
                    <a:pt x="441" y="985"/>
                  </a:cubicBezTo>
                  <a:lnTo>
                    <a:pt x="636" y="1270"/>
                  </a:lnTo>
                  <a:cubicBezTo>
                    <a:pt x="676" y="1323"/>
                    <a:pt x="681" y="1393"/>
                    <a:pt x="658" y="1456"/>
                  </a:cubicBezTo>
                  <a:cubicBezTo>
                    <a:pt x="654" y="1460"/>
                    <a:pt x="650" y="1469"/>
                    <a:pt x="650" y="1473"/>
                  </a:cubicBezTo>
                  <a:cubicBezTo>
                    <a:pt x="623" y="1536"/>
                    <a:pt x="570" y="1580"/>
                    <a:pt x="503" y="1589"/>
                  </a:cubicBezTo>
                  <a:lnTo>
                    <a:pt x="161" y="1651"/>
                  </a:lnTo>
                  <a:cubicBezTo>
                    <a:pt x="68" y="1665"/>
                    <a:pt x="1" y="1749"/>
                    <a:pt x="1" y="1842"/>
                  </a:cubicBezTo>
                  <a:lnTo>
                    <a:pt x="1" y="2237"/>
                  </a:lnTo>
                  <a:cubicBezTo>
                    <a:pt x="1" y="2331"/>
                    <a:pt x="68" y="2415"/>
                    <a:pt x="161" y="2428"/>
                  </a:cubicBezTo>
                  <a:lnTo>
                    <a:pt x="503" y="2491"/>
                  </a:lnTo>
                  <a:cubicBezTo>
                    <a:pt x="565" y="2499"/>
                    <a:pt x="623" y="2544"/>
                    <a:pt x="645" y="2606"/>
                  </a:cubicBezTo>
                  <a:cubicBezTo>
                    <a:pt x="650" y="2610"/>
                    <a:pt x="650" y="2618"/>
                    <a:pt x="654" y="2624"/>
                  </a:cubicBezTo>
                  <a:cubicBezTo>
                    <a:pt x="681" y="2685"/>
                    <a:pt x="672" y="2757"/>
                    <a:pt x="636" y="2810"/>
                  </a:cubicBezTo>
                  <a:lnTo>
                    <a:pt x="437" y="3093"/>
                  </a:lnTo>
                  <a:cubicBezTo>
                    <a:pt x="379" y="3173"/>
                    <a:pt x="388" y="3276"/>
                    <a:pt x="459" y="3343"/>
                  </a:cubicBezTo>
                  <a:lnTo>
                    <a:pt x="738" y="3622"/>
                  </a:lnTo>
                  <a:cubicBezTo>
                    <a:pt x="776" y="3660"/>
                    <a:pt x="826" y="3681"/>
                    <a:pt x="876" y="3681"/>
                  </a:cubicBezTo>
                  <a:cubicBezTo>
                    <a:pt x="914" y="3681"/>
                    <a:pt x="952" y="3669"/>
                    <a:pt x="986" y="3644"/>
                  </a:cubicBezTo>
                  <a:lnTo>
                    <a:pt x="1266" y="3449"/>
                  </a:lnTo>
                  <a:cubicBezTo>
                    <a:pt x="1302" y="3424"/>
                    <a:pt x="1342" y="3412"/>
                    <a:pt x="1382" y="3412"/>
                  </a:cubicBezTo>
                  <a:cubicBezTo>
                    <a:pt x="1406" y="3412"/>
                    <a:pt x="1431" y="3417"/>
                    <a:pt x="1453" y="3427"/>
                  </a:cubicBezTo>
                  <a:cubicBezTo>
                    <a:pt x="1461" y="3431"/>
                    <a:pt x="1466" y="3431"/>
                    <a:pt x="1471" y="3435"/>
                  </a:cubicBezTo>
                  <a:cubicBezTo>
                    <a:pt x="1533" y="3462"/>
                    <a:pt x="1577" y="3515"/>
                    <a:pt x="1590" y="3582"/>
                  </a:cubicBezTo>
                  <a:lnTo>
                    <a:pt x="1648" y="3923"/>
                  </a:lnTo>
                  <a:cubicBezTo>
                    <a:pt x="1666" y="4017"/>
                    <a:pt x="1746" y="4083"/>
                    <a:pt x="1838" y="4083"/>
                  </a:cubicBezTo>
                  <a:lnTo>
                    <a:pt x="2238" y="4083"/>
                  </a:lnTo>
                  <a:cubicBezTo>
                    <a:pt x="2332" y="4083"/>
                    <a:pt x="2411" y="4017"/>
                    <a:pt x="2430" y="3923"/>
                  </a:cubicBezTo>
                  <a:lnTo>
                    <a:pt x="2487" y="3582"/>
                  </a:lnTo>
                  <a:cubicBezTo>
                    <a:pt x="2500" y="3520"/>
                    <a:pt x="2545" y="3462"/>
                    <a:pt x="2606" y="3440"/>
                  </a:cubicBezTo>
                  <a:cubicBezTo>
                    <a:pt x="2611" y="3435"/>
                    <a:pt x="2616" y="3435"/>
                    <a:pt x="2625" y="3431"/>
                  </a:cubicBezTo>
                  <a:cubicBezTo>
                    <a:pt x="2647" y="3421"/>
                    <a:pt x="2672" y="3416"/>
                    <a:pt x="2698" y="3416"/>
                  </a:cubicBezTo>
                  <a:cubicBezTo>
                    <a:pt x="2736" y="3416"/>
                    <a:pt x="2776" y="3427"/>
                    <a:pt x="2811" y="3449"/>
                  </a:cubicBezTo>
                  <a:lnTo>
                    <a:pt x="3095" y="3648"/>
                  </a:lnTo>
                  <a:cubicBezTo>
                    <a:pt x="3128" y="3672"/>
                    <a:pt x="3166" y="3683"/>
                    <a:pt x="3205" y="3683"/>
                  </a:cubicBezTo>
                  <a:cubicBezTo>
                    <a:pt x="3255" y="3683"/>
                    <a:pt x="3306" y="3664"/>
                    <a:pt x="3344" y="3626"/>
                  </a:cubicBezTo>
                  <a:lnTo>
                    <a:pt x="3623" y="3347"/>
                  </a:lnTo>
                  <a:cubicBezTo>
                    <a:pt x="3690" y="3280"/>
                    <a:pt x="3698" y="3178"/>
                    <a:pt x="3645" y="3098"/>
                  </a:cubicBezTo>
                  <a:lnTo>
                    <a:pt x="3446" y="2819"/>
                  </a:lnTo>
                  <a:cubicBezTo>
                    <a:pt x="3410" y="2761"/>
                    <a:pt x="3401" y="2690"/>
                    <a:pt x="3428" y="2628"/>
                  </a:cubicBezTo>
                  <a:cubicBezTo>
                    <a:pt x="3428" y="2624"/>
                    <a:pt x="3432" y="2618"/>
                    <a:pt x="3436" y="2614"/>
                  </a:cubicBezTo>
                  <a:cubicBezTo>
                    <a:pt x="3459" y="2552"/>
                    <a:pt x="3516" y="2508"/>
                    <a:pt x="3579" y="2495"/>
                  </a:cubicBezTo>
                  <a:lnTo>
                    <a:pt x="3921" y="2437"/>
                  </a:lnTo>
                  <a:cubicBezTo>
                    <a:pt x="4014" y="2419"/>
                    <a:pt x="4085" y="2339"/>
                    <a:pt x="4085" y="2241"/>
                  </a:cubicBezTo>
                  <a:lnTo>
                    <a:pt x="4085" y="1846"/>
                  </a:lnTo>
                  <a:cubicBezTo>
                    <a:pt x="4085" y="1753"/>
                    <a:pt x="4014" y="1674"/>
                    <a:pt x="3921" y="1655"/>
                  </a:cubicBezTo>
                  <a:lnTo>
                    <a:pt x="3583" y="1598"/>
                  </a:lnTo>
                  <a:cubicBezTo>
                    <a:pt x="3516" y="1585"/>
                    <a:pt x="3463" y="1540"/>
                    <a:pt x="3436" y="1479"/>
                  </a:cubicBezTo>
                  <a:cubicBezTo>
                    <a:pt x="3436" y="1473"/>
                    <a:pt x="3432" y="1469"/>
                    <a:pt x="3428" y="1460"/>
                  </a:cubicBezTo>
                  <a:cubicBezTo>
                    <a:pt x="3405" y="1399"/>
                    <a:pt x="3410" y="1332"/>
                    <a:pt x="3450" y="1274"/>
                  </a:cubicBezTo>
                  <a:lnTo>
                    <a:pt x="3649" y="990"/>
                  </a:lnTo>
                  <a:cubicBezTo>
                    <a:pt x="3703" y="914"/>
                    <a:pt x="3694" y="808"/>
                    <a:pt x="3628" y="741"/>
                  </a:cubicBezTo>
                  <a:lnTo>
                    <a:pt x="3348" y="461"/>
                  </a:lnTo>
                  <a:cubicBezTo>
                    <a:pt x="3311" y="424"/>
                    <a:pt x="3261" y="405"/>
                    <a:pt x="3211" y="405"/>
                  </a:cubicBezTo>
                  <a:cubicBezTo>
                    <a:pt x="3172" y="405"/>
                    <a:pt x="3133" y="417"/>
                    <a:pt x="3100" y="440"/>
                  </a:cubicBezTo>
                  <a:lnTo>
                    <a:pt x="2815" y="639"/>
                  </a:lnTo>
                  <a:cubicBezTo>
                    <a:pt x="2783" y="661"/>
                    <a:pt x="2743" y="673"/>
                    <a:pt x="2704" y="673"/>
                  </a:cubicBezTo>
                  <a:cubicBezTo>
                    <a:pt x="2678" y="673"/>
                    <a:pt x="2653" y="668"/>
                    <a:pt x="2629" y="657"/>
                  </a:cubicBezTo>
                  <a:cubicBezTo>
                    <a:pt x="2625" y="653"/>
                    <a:pt x="2616" y="653"/>
                    <a:pt x="2611" y="648"/>
                  </a:cubicBezTo>
                  <a:cubicBezTo>
                    <a:pt x="2549" y="626"/>
                    <a:pt x="2504" y="568"/>
                    <a:pt x="2496" y="506"/>
                  </a:cubicBezTo>
                  <a:lnTo>
                    <a:pt x="2434" y="164"/>
                  </a:lnTo>
                  <a:cubicBezTo>
                    <a:pt x="2416" y="71"/>
                    <a:pt x="2336" y="0"/>
                    <a:pt x="2243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613180" y="3114584"/>
              <a:ext cx="256826" cy="513400"/>
            </a:xfrm>
            <a:custGeom>
              <a:rect b="b" l="l" r="r" t="t"/>
              <a:pathLst>
                <a:path extrusionOk="0" h="4084" w="2043">
                  <a:moveTo>
                    <a:pt x="1" y="0"/>
                  </a:moveTo>
                  <a:lnTo>
                    <a:pt x="1" y="1283"/>
                  </a:lnTo>
                  <a:cubicBezTo>
                    <a:pt x="418" y="1283"/>
                    <a:pt x="760" y="1625"/>
                    <a:pt x="760" y="2042"/>
                  </a:cubicBezTo>
                  <a:cubicBezTo>
                    <a:pt x="760" y="2464"/>
                    <a:pt x="418" y="2801"/>
                    <a:pt x="1" y="2801"/>
                  </a:cubicBezTo>
                  <a:lnTo>
                    <a:pt x="1" y="4083"/>
                  </a:lnTo>
                  <a:lnTo>
                    <a:pt x="196" y="4083"/>
                  </a:lnTo>
                  <a:cubicBezTo>
                    <a:pt x="290" y="4083"/>
                    <a:pt x="369" y="4017"/>
                    <a:pt x="388" y="3923"/>
                  </a:cubicBezTo>
                  <a:lnTo>
                    <a:pt x="445" y="3582"/>
                  </a:lnTo>
                  <a:cubicBezTo>
                    <a:pt x="458" y="3520"/>
                    <a:pt x="503" y="3462"/>
                    <a:pt x="564" y="3440"/>
                  </a:cubicBezTo>
                  <a:cubicBezTo>
                    <a:pt x="569" y="3435"/>
                    <a:pt x="574" y="3435"/>
                    <a:pt x="583" y="3431"/>
                  </a:cubicBezTo>
                  <a:cubicBezTo>
                    <a:pt x="605" y="3421"/>
                    <a:pt x="630" y="3416"/>
                    <a:pt x="655" y="3416"/>
                  </a:cubicBezTo>
                  <a:cubicBezTo>
                    <a:pt x="694" y="3416"/>
                    <a:pt x="732" y="3427"/>
                    <a:pt x="765" y="3449"/>
                  </a:cubicBezTo>
                  <a:cubicBezTo>
                    <a:pt x="845" y="3507"/>
                    <a:pt x="964" y="3587"/>
                    <a:pt x="1053" y="3648"/>
                  </a:cubicBezTo>
                  <a:cubicBezTo>
                    <a:pt x="1085" y="3673"/>
                    <a:pt x="1123" y="3685"/>
                    <a:pt x="1162" y="3685"/>
                  </a:cubicBezTo>
                  <a:cubicBezTo>
                    <a:pt x="1212" y="3685"/>
                    <a:pt x="1263" y="3664"/>
                    <a:pt x="1302" y="3626"/>
                  </a:cubicBezTo>
                  <a:lnTo>
                    <a:pt x="1581" y="3347"/>
                  </a:lnTo>
                  <a:cubicBezTo>
                    <a:pt x="1648" y="3280"/>
                    <a:pt x="1656" y="3178"/>
                    <a:pt x="1603" y="3098"/>
                  </a:cubicBezTo>
                  <a:lnTo>
                    <a:pt x="1404" y="2819"/>
                  </a:lnTo>
                  <a:cubicBezTo>
                    <a:pt x="1368" y="2761"/>
                    <a:pt x="1359" y="2690"/>
                    <a:pt x="1386" y="2628"/>
                  </a:cubicBezTo>
                  <a:cubicBezTo>
                    <a:pt x="1386" y="2624"/>
                    <a:pt x="1390" y="2618"/>
                    <a:pt x="1394" y="2614"/>
                  </a:cubicBezTo>
                  <a:cubicBezTo>
                    <a:pt x="1417" y="2552"/>
                    <a:pt x="1474" y="2508"/>
                    <a:pt x="1537" y="2495"/>
                  </a:cubicBezTo>
                  <a:lnTo>
                    <a:pt x="1879" y="2437"/>
                  </a:lnTo>
                  <a:cubicBezTo>
                    <a:pt x="1972" y="2419"/>
                    <a:pt x="2043" y="2339"/>
                    <a:pt x="2043" y="2241"/>
                  </a:cubicBezTo>
                  <a:lnTo>
                    <a:pt x="2043" y="1846"/>
                  </a:lnTo>
                  <a:cubicBezTo>
                    <a:pt x="2043" y="1753"/>
                    <a:pt x="1972" y="1674"/>
                    <a:pt x="1879" y="1655"/>
                  </a:cubicBezTo>
                  <a:lnTo>
                    <a:pt x="1541" y="1598"/>
                  </a:lnTo>
                  <a:cubicBezTo>
                    <a:pt x="1474" y="1585"/>
                    <a:pt x="1421" y="1540"/>
                    <a:pt x="1394" y="1479"/>
                  </a:cubicBezTo>
                  <a:cubicBezTo>
                    <a:pt x="1394" y="1473"/>
                    <a:pt x="1390" y="1469"/>
                    <a:pt x="1386" y="1460"/>
                  </a:cubicBezTo>
                  <a:cubicBezTo>
                    <a:pt x="1363" y="1399"/>
                    <a:pt x="1368" y="1332"/>
                    <a:pt x="1408" y="1274"/>
                  </a:cubicBezTo>
                  <a:cubicBezTo>
                    <a:pt x="1461" y="1198"/>
                    <a:pt x="1545" y="1079"/>
                    <a:pt x="1607" y="990"/>
                  </a:cubicBezTo>
                  <a:cubicBezTo>
                    <a:pt x="1661" y="914"/>
                    <a:pt x="1652" y="808"/>
                    <a:pt x="1586" y="741"/>
                  </a:cubicBezTo>
                  <a:lnTo>
                    <a:pt x="1306" y="461"/>
                  </a:lnTo>
                  <a:cubicBezTo>
                    <a:pt x="1269" y="424"/>
                    <a:pt x="1219" y="405"/>
                    <a:pt x="1169" y="405"/>
                  </a:cubicBezTo>
                  <a:cubicBezTo>
                    <a:pt x="1130" y="405"/>
                    <a:pt x="1091" y="417"/>
                    <a:pt x="1058" y="440"/>
                  </a:cubicBezTo>
                  <a:lnTo>
                    <a:pt x="773" y="639"/>
                  </a:lnTo>
                  <a:cubicBezTo>
                    <a:pt x="741" y="661"/>
                    <a:pt x="701" y="673"/>
                    <a:pt x="662" y="673"/>
                  </a:cubicBezTo>
                  <a:cubicBezTo>
                    <a:pt x="636" y="673"/>
                    <a:pt x="611" y="668"/>
                    <a:pt x="587" y="657"/>
                  </a:cubicBezTo>
                  <a:cubicBezTo>
                    <a:pt x="583" y="653"/>
                    <a:pt x="574" y="653"/>
                    <a:pt x="569" y="648"/>
                  </a:cubicBezTo>
                  <a:cubicBezTo>
                    <a:pt x="507" y="626"/>
                    <a:pt x="462" y="568"/>
                    <a:pt x="454" y="506"/>
                  </a:cubicBezTo>
                  <a:lnTo>
                    <a:pt x="392" y="164"/>
                  </a:lnTo>
                  <a:cubicBezTo>
                    <a:pt x="374" y="71"/>
                    <a:pt x="294" y="0"/>
                    <a:pt x="20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032529" y="2981710"/>
              <a:ext cx="315784" cy="315406"/>
            </a:xfrm>
            <a:custGeom>
              <a:rect b="b" l="l" r="r" t="t"/>
              <a:pathLst>
                <a:path extrusionOk="0" h="2509" w="2512">
                  <a:moveTo>
                    <a:pt x="1256" y="787"/>
                  </a:moveTo>
                  <a:cubicBezTo>
                    <a:pt x="1513" y="787"/>
                    <a:pt x="1721" y="995"/>
                    <a:pt x="1721" y="1257"/>
                  </a:cubicBezTo>
                  <a:cubicBezTo>
                    <a:pt x="1721" y="1514"/>
                    <a:pt x="1513" y="1723"/>
                    <a:pt x="1256" y="1723"/>
                  </a:cubicBezTo>
                  <a:cubicBezTo>
                    <a:pt x="998" y="1723"/>
                    <a:pt x="789" y="1514"/>
                    <a:pt x="789" y="1257"/>
                  </a:cubicBezTo>
                  <a:cubicBezTo>
                    <a:pt x="789" y="995"/>
                    <a:pt x="998" y="787"/>
                    <a:pt x="1256" y="787"/>
                  </a:cubicBezTo>
                  <a:close/>
                  <a:moveTo>
                    <a:pt x="1136" y="0"/>
                  </a:moveTo>
                  <a:cubicBezTo>
                    <a:pt x="1078" y="0"/>
                    <a:pt x="1025" y="41"/>
                    <a:pt x="1016" y="98"/>
                  </a:cubicBezTo>
                  <a:lnTo>
                    <a:pt x="980" y="307"/>
                  </a:lnTo>
                  <a:cubicBezTo>
                    <a:pt x="972" y="347"/>
                    <a:pt x="945" y="383"/>
                    <a:pt x="910" y="396"/>
                  </a:cubicBezTo>
                  <a:cubicBezTo>
                    <a:pt x="906" y="396"/>
                    <a:pt x="900" y="400"/>
                    <a:pt x="896" y="400"/>
                  </a:cubicBezTo>
                  <a:cubicBezTo>
                    <a:pt x="882" y="407"/>
                    <a:pt x="866" y="411"/>
                    <a:pt x="850" y="411"/>
                  </a:cubicBezTo>
                  <a:cubicBezTo>
                    <a:pt x="826" y="411"/>
                    <a:pt x="802" y="403"/>
                    <a:pt x="781" y="387"/>
                  </a:cubicBezTo>
                  <a:lnTo>
                    <a:pt x="607" y="267"/>
                  </a:lnTo>
                  <a:cubicBezTo>
                    <a:pt x="587" y="252"/>
                    <a:pt x="564" y="245"/>
                    <a:pt x="540" y="245"/>
                  </a:cubicBezTo>
                  <a:cubicBezTo>
                    <a:pt x="509" y="245"/>
                    <a:pt x="478" y="257"/>
                    <a:pt x="453" y="281"/>
                  </a:cubicBezTo>
                  <a:lnTo>
                    <a:pt x="283" y="453"/>
                  </a:lnTo>
                  <a:cubicBezTo>
                    <a:pt x="240" y="494"/>
                    <a:pt x="234" y="555"/>
                    <a:pt x="271" y="604"/>
                  </a:cubicBezTo>
                  <a:lnTo>
                    <a:pt x="390" y="778"/>
                  </a:lnTo>
                  <a:cubicBezTo>
                    <a:pt x="412" y="813"/>
                    <a:pt x="417" y="858"/>
                    <a:pt x="404" y="893"/>
                  </a:cubicBezTo>
                  <a:cubicBezTo>
                    <a:pt x="400" y="897"/>
                    <a:pt x="400" y="902"/>
                    <a:pt x="400" y="906"/>
                  </a:cubicBezTo>
                  <a:cubicBezTo>
                    <a:pt x="381" y="942"/>
                    <a:pt x="351" y="969"/>
                    <a:pt x="310" y="977"/>
                  </a:cubicBezTo>
                  <a:lnTo>
                    <a:pt x="97" y="1012"/>
                  </a:lnTo>
                  <a:cubicBezTo>
                    <a:pt x="40" y="1022"/>
                    <a:pt x="0" y="1075"/>
                    <a:pt x="0" y="1133"/>
                  </a:cubicBezTo>
                  <a:lnTo>
                    <a:pt x="0" y="1377"/>
                  </a:lnTo>
                  <a:cubicBezTo>
                    <a:pt x="0" y="1434"/>
                    <a:pt x="40" y="1483"/>
                    <a:pt x="97" y="1492"/>
                  </a:cubicBezTo>
                  <a:lnTo>
                    <a:pt x="306" y="1528"/>
                  </a:lnTo>
                  <a:cubicBezTo>
                    <a:pt x="346" y="1536"/>
                    <a:pt x="381" y="1563"/>
                    <a:pt x="394" y="1604"/>
                  </a:cubicBezTo>
                  <a:cubicBezTo>
                    <a:pt x="400" y="1604"/>
                    <a:pt x="400" y="1608"/>
                    <a:pt x="400" y="1612"/>
                  </a:cubicBezTo>
                  <a:cubicBezTo>
                    <a:pt x="417" y="1651"/>
                    <a:pt x="412" y="1692"/>
                    <a:pt x="390" y="1727"/>
                  </a:cubicBezTo>
                  <a:lnTo>
                    <a:pt x="266" y="1901"/>
                  </a:lnTo>
                  <a:cubicBezTo>
                    <a:pt x="230" y="1950"/>
                    <a:pt x="240" y="2016"/>
                    <a:pt x="279" y="2056"/>
                  </a:cubicBezTo>
                  <a:lnTo>
                    <a:pt x="453" y="2229"/>
                  </a:lnTo>
                  <a:cubicBezTo>
                    <a:pt x="475" y="2252"/>
                    <a:pt x="506" y="2263"/>
                    <a:pt x="537" y="2263"/>
                  </a:cubicBezTo>
                  <a:cubicBezTo>
                    <a:pt x="560" y="2263"/>
                    <a:pt x="584" y="2256"/>
                    <a:pt x="603" y="2243"/>
                  </a:cubicBezTo>
                  <a:lnTo>
                    <a:pt x="777" y="2118"/>
                  </a:lnTo>
                  <a:cubicBezTo>
                    <a:pt x="797" y="2105"/>
                    <a:pt x="821" y="2098"/>
                    <a:pt x="844" y="2098"/>
                  </a:cubicBezTo>
                  <a:cubicBezTo>
                    <a:pt x="860" y="2098"/>
                    <a:pt x="877" y="2102"/>
                    <a:pt x="892" y="2110"/>
                  </a:cubicBezTo>
                  <a:cubicBezTo>
                    <a:pt x="896" y="2110"/>
                    <a:pt x="900" y="2110"/>
                    <a:pt x="906" y="2114"/>
                  </a:cubicBezTo>
                  <a:cubicBezTo>
                    <a:pt x="941" y="2127"/>
                    <a:pt x="967" y="2163"/>
                    <a:pt x="976" y="2202"/>
                  </a:cubicBezTo>
                  <a:lnTo>
                    <a:pt x="1012" y="2411"/>
                  </a:lnTo>
                  <a:cubicBezTo>
                    <a:pt x="1025" y="2468"/>
                    <a:pt x="1074" y="2509"/>
                    <a:pt x="1131" y="2509"/>
                  </a:cubicBezTo>
                  <a:lnTo>
                    <a:pt x="1375" y="2509"/>
                  </a:lnTo>
                  <a:cubicBezTo>
                    <a:pt x="1433" y="2509"/>
                    <a:pt x="1482" y="2468"/>
                    <a:pt x="1491" y="2411"/>
                  </a:cubicBezTo>
                  <a:lnTo>
                    <a:pt x="1531" y="2202"/>
                  </a:lnTo>
                  <a:cubicBezTo>
                    <a:pt x="1535" y="2163"/>
                    <a:pt x="1562" y="2127"/>
                    <a:pt x="1602" y="2114"/>
                  </a:cubicBezTo>
                  <a:cubicBezTo>
                    <a:pt x="1606" y="2114"/>
                    <a:pt x="1606" y="2110"/>
                    <a:pt x="1611" y="2110"/>
                  </a:cubicBezTo>
                  <a:cubicBezTo>
                    <a:pt x="1627" y="2102"/>
                    <a:pt x="1644" y="2099"/>
                    <a:pt x="1660" y="2099"/>
                  </a:cubicBezTo>
                  <a:cubicBezTo>
                    <a:pt x="1684" y="2099"/>
                    <a:pt x="1707" y="2106"/>
                    <a:pt x="1726" y="2122"/>
                  </a:cubicBezTo>
                  <a:lnTo>
                    <a:pt x="1904" y="2243"/>
                  </a:lnTo>
                  <a:cubicBezTo>
                    <a:pt x="1923" y="2258"/>
                    <a:pt x="1947" y="2266"/>
                    <a:pt x="1972" y="2266"/>
                  </a:cubicBezTo>
                  <a:cubicBezTo>
                    <a:pt x="2002" y="2266"/>
                    <a:pt x="2032" y="2254"/>
                    <a:pt x="2055" y="2229"/>
                  </a:cubicBezTo>
                  <a:lnTo>
                    <a:pt x="2227" y="2061"/>
                  </a:lnTo>
                  <a:cubicBezTo>
                    <a:pt x="2268" y="2016"/>
                    <a:pt x="2272" y="1954"/>
                    <a:pt x="2241" y="1905"/>
                  </a:cubicBezTo>
                  <a:lnTo>
                    <a:pt x="2121" y="1731"/>
                  </a:lnTo>
                  <a:cubicBezTo>
                    <a:pt x="2094" y="1696"/>
                    <a:pt x="2090" y="1651"/>
                    <a:pt x="2108" y="1616"/>
                  </a:cubicBezTo>
                  <a:cubicBezTo>
                    <a:pt x="2108" y="1612"/>
                    <a:pt x="2108" y="1608"/>
                    <a:pt x="2112" y="1604"/>
                  </a:cubicBezTo>
                  <a:cubicBezTo>
                    <a:pt x="2125" y="1567"/>
                    <a:pt x="2161" y="1541"/>
                    <a:pt x="2201" y="1532"/>
                  </a:cubicBezTo>
                  <a:lnTo>
                    <a:pt x="2410" y="1497"/>
                  </a:lnTo>
                  <a:cubicBezTo>
                    <a:pt x="2467" y="1487"/>
                    <a:pt x="2512" y="1434"/>
                    <a:pt x="2512" y="1377"/>
                  </a:cubicBezTo>
                  <a:lnTo>
                    <a:pt x="2512" y="1137"/>
                  </a:lnTo>
                  <a:cubicBezTo>
                    <a:pt x="2512" y="1075"/>
                    <a:pt x="2467" y="1026"/>
                    <a:pt x="2410" y="1018"/>
                  </a:cubicBezTo>
                  <a:lnTo>
                    <a:pt x="2201" y="981"/>
                  </a:lnTo>
                  <a:cubicBezTo>
                    <a:pt x="2161" y="973"/>
                    <a:pt x="2131" y="946"/>
                    <a:pt x="2112" y="906"/>
                  </a:cubicBezTo>
                  <a:cubicBezTo>
                    <a:pt x="2112" y="906"/>
                    <a:pt x="2112" y="902"/>
                    <a:pt x="2108" y="897"/>
                  </a:cubicBezTo>
                  <a:cubicBezTo>
                    <a:pt x="2094" y="858"/>
                    <a:pt x="2099" y="817"/>
                    <a:pt x="2121" y="782"/>
                  </a:cubicBezTo>
                  <a:lnTo>
                    <a:pt x="2246" y="609"/>
                  </a:lnTo>
                  <a:cubicBezTo>
                    <a:pt x="2276" y="560"/>
                    <a:pt x="2272" y="494"/>
                    <a:pt x="2227" y="453"/>
                  </a:cubicBezTo>
                  <a:lnTo>
                    <a:pt x="2059" y="281"/>
                  </a:lnTo>
                  <a:cubicBezTo>
                    <a:pt x="2034" y="258"/>
                    <a:pt x="2003" y="246"/>
                    <a:pt x="1973" y="246"/>
                  </a:cubicBezTo>
                  <a:cubicBezTo>
                    <a:pt x="1949" y="246"/>
                    <a:pt x="1925" y="253"/>
                    <a:pt x="1904" y="267"/>
                  </a:cubicBezTo>
                  <a:lnTo>
                    <a:pt x="1731" y="391"/>
                  </a:lnTo>
                  <a:cubicBezTo>
                    <a:pt x="1710" y="404"/>
                    <a:pt x="1688" y="411"/>
                    <a:pt x="1665" y="411"/>
                  </a:cubicBezTo>
                  <a:cubicBezTo>
                    <a:pt x="1649" y="411"/>
                    <a:pt x="1632" y="407"/>
                    <a:pt x="1615" y="400"/>
                  </a:cubicBezTo>
                  <a:cubicBezTo>
                    <a:pt x="1611" y="400"/>
                    <a:pt x="1606" y="400"/>
                    <a:pt x="1606" y="396"/>
                  </a:cubicBezTo>
                  <a:cubicBezTo>
                    <a:pt x="1566" y="383"/>
                    <a:pt x="1539" y="347"/>
                    <a:pt x="1535" y="307"/>
                  </a:cubicBezTo>
                  <a:lnTo>
                    <a:pt x="1496" y="98"/>
                  </a:lnTo>
                  <a:cubicBezTo>
                    <a:pt x="1486" y="41"/>
                    <a:pt x="1438" y="0"/>
                    <a:pt x="1380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190294" y="2981710"/>
              <a:ext cx="158017" cy="315406"/>
            </a:xfrm>
            <a:custGeom>
              <a:rect b="b" l="l" r="r" t="t"/>
              <a:pathLst>
                <a:path extrusionOk="0" h="2509" w="1257">
                  <a:moveTo>
                    <a:pt x="1" y="0"/>
                  </a:moveTo>
                  <a:lnTo>
                    <a:pt x="1" y="787"/>
                  </a:lnTo>
                  <a:cubicBezTo>
                    <a:pt x="258" y="787"/>
                    <a:pt x="466" y="995"/>
                    <a:pt x="466" y="1257"/>
                  </a:cubicBezTo>
                  <a:cubicBezTo>
                    <a:pt x="466" y="1514"/>
                    <a:pt x="258" y="1723"/>
                    <a:pt x="1" y="1723"/>
                  </a:cubicBezTo>
                  <a:lnTo>
                    <a:pt x="1" y="2509"/>
                  </a:lnTo>
                  <a:lnTo>
                    <a:pt x="120" y="2509"/>
                  </a:lnTo>
                  <a:cubicBezTo>
                    <a:pt x="178" y="2509"/>
                    <a:pt x="227" y="2468"/>
                    <a:pt x="236" y="2411"/>
                  </a:cubicBezTo>
                  <a:lnTo>
                    <a:pt x="276" y="2202"/>
                  </a:lnTo>
                  <a:cubicBezTo>
                    <a:pt x="280" y="2163"/>
                    <a:pt x="307" y="2127"/>
                    <a:pt x="347" y="2114"/>
                  </a:cubicBezTo>
                  <a:cubicBezTo>
                    <a:pt x="351" y="2114"/>
                    <a:pt x="351" y="2110"/>
                    <a:pt x="356" y="2110"/>
                  </a:cubicBezTo>
                  <a:cubicBezTo>
                    <a:pt x="372" y="2102"/>
                    <a:pt x="388" y="2099"/>
                    <a:pt x="404" y="2099"/>
                  </a:cubicBezTo>
                  <a:cubicBezTo>
                    <a:pt x="427" y="2099"/>
                    <a:pt x="450" y="2106"/>
                    <a:pt x="471" y="2122"/>
                  </a:cubicBezTo>
                  <a:cubicBezTo>
                    <a:pt x="520" y="2153"/>
                    <a:pt x="591" y="2206"/>
                    <a:pt x="649" y="2243"/>
                  </a:cubicBezTo>
                  <a:cubicBezTo>
                    <a:pt x="668" y="2258"/>
                    <a:pt x="692" y="2266"/>
                    <a:pt x="717" y="2266"/>
                  </a:cubicBezTo>
                  <a:cubicBezTo>
                    <a:pt x="747" y="2266"/>
                    <a:pt x="777" y="2254"/>
                    <a:pt x="800" y="2229"/>
                  </a:cubicBezTo>
                  <a:lnTo>
                    <a:pt x="972" y="2061"/>
                  </a:lnTo>
                  <a:cubicBezTo>
                    <a:pt x="1013" y="2016"/>
                    <a:pt x="1017" y="1954"/>
                    <a:pt x="986" y="1905"/>
                  </a:cubicBezTo>
                  <a:lnTo>
                    <a:pt x="866" y="1731"/>
                  </a:lnTo>
                  <a:cubicBezTo>
                    <a:pt x="839" y="1696"/>
                    <a:pt x="835" y="1651"/>
                    <a:pt x="853" y="1616"/>
                  </a:cubicBezTo>
                  <a:cubicBezTo>
                    <a:pt x="853" y="1612"/>
                    <a:pt x="853" y="1608"/>
                    <a:pt x="857" y="1604"/>
                  </a:cubicBezTo>
                  <a:cubicBezTo>
                    <a:pt x="870" y="1567"/>
                    <a:pt x="906" y="1541"/>
                    <a:pt x="946" y="1532"/>
                  </a:cubicBezTo>
                  <a:lnTo>
                    <a:pt x="1155" y="1497"/>
                  </a:lnTo>
                  <a:cubicBezTo>
                    <a:pt x="1212" y="1487"/>
                    <a:pt x="1257" y="1434"/>
                    <a:pt x="1257" y="1377"/>
                  </a:cubicBezTo>
                  <a:lnTo>
                    <a:pt x="1257" y="1137"/>
                  </a:lnTo>
                  <a:cubicBezTo>
                    <a:pt x="1257" y="1075"/>
                    <a:pt x="1212" y="1026"/>
                    <a:pt x="1155" y="1018"/>
                  </a:cubicBezTo>
                  <a:lnTo>
                    <a:pt x="946" y="981"/>
                  </a:lnTo>
                  <a:cubicBezTo>
                    <a:pt x="906" y="973"/>
                    <a:pt x="876" y="946"/>
                    <a:pt x="857" y="906"/>
                  </a:cubicBezTo>
                  <a:cubicBezTo>
                    <a:pt x="857" y="906"/>
                    <a:pt x="857" y="902"/>
                    <a:pt x="853" y="897"/>
                  </a:cubicBezTo>
                  <a:cubicBezTo>
                    <a:pt x="839" y="858"/>
                    <a:pt x="844" y="817"/>
                    <a:pt x="866" y="782"/>
                  </a:cubicBezTo>
                  <a:cubicBezTo>
                    <a:pt x="902" y="733"/>
                    <a:pt x="950" y="662"/>
                    <a:pt x="991" y="609"/>
                  </a:cubicBezTo>
                  <a:cubicBezTo>
                    <a:pt x="1021" y="560"/>
                    <a:pt x="1017" y="494"/>
                    <a:pt x="972" y="453"/>
                  </a:cubicBezTo>
                  <a:lnTo>
                    <a:pt x="804" y="281"/>
                  </a:lnTo>
                  <a:cubicBezTo>
                    <a:pt x="779" y="258"/>
                    <a:pt x="748" y="246"/>
                    <a:pt x="718" y="246"/>
                  </a:cubicBezTo>
                  <a:cubicBezTo>
                    <a:pt x="694" y="246"/>
                    <a:pt x="670" y="253"/>
                    <a:pt x="649" y="267"/>
                  </a:cubicBezTo>
                  <a:lnTo>
                    <a:pt x="476" y="391"/>
                  </a:lnTo>
                  <a:cubicBezTo>
                    <a:pt x="455" y="404"/>
                    <a:pt x="433" y="411"/>
                    <a:pt x="410" y="411"/>
                  </a:cubicBezTo>
                  <a:cubicBezTo>
                    <a:pt x="394" y="411"/>
                    <a:pt x="377" y="407"/>
                    <a:pt x="360" y="400"/>
                  </a:cubicBezTo>
                  <a:cubicBezTo>
                    <a:pt x="356" y="400"/>
                    <a:pt x="351" y="400"/>
                    <a:pt x="351" y="396"/>
                  </a:cubicBezTo>
                  <a:cubicBezTo>
                    <a:pt x="311" y="383"/>
                    <a:pt x="284" y="347"/>
                    <a:pt x="280" y="307"/>
                  </a:cubicBezTo>
                  <a:lnTo>
                    <a:pt x="241" y="98"/>
                  </a:lnTo>
                  <a:cubicBezTo>
                    <a:pt x="231" y="41"/>
                    <a:pt x="183" y="0"/>
                    <a:pt x="125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3"/>
          <p:cNvGrpSpPr/>
          <p:nvPr/>
        </p:nvGrpSpPr>
        <p:grpSpPr>
          <a:xfrm>
            <a:off x="1034522" y="2684358"/>
            <a:ext cx="253209" cy="445289"/>
            <a:chOff x="3689343" y="2130526"/>
            <a:chExt cx="652433" cy="1147355"/>
          </a:xfrm>
        </p:grpSpPr>
        <p:sp>
          <p:nvSpPr>
            <p:cNvPr id="755" name="Google Shape;755;p3"/>
            <p:cNvSpPr/>
            <p:nvPr/>
          </p:nvSpPr>
          <p:spPr>
            <a:xfrm>
              <a:off x="4185896" y="2130526"/>
              <a:ext cx="100568" cy="629556"/>
            </a:xfrm>
            <a:custGeom>
              <a:rect b="b" l="l" r="r" t="t"/>
              <a:pathLst>
                <a:path extrusionOk="0" h="5008" w="800">
                  <a:moveTo>
                    <a:pt x="403" y="0"/>
                  </a:moveTo>
                  <a:cubicBezTo>
                    <a:pt x="354" y="0"/>
                    <a:pt x="305" y="26"/>
                    <a:pt x="281" y="77"/>
                  </a:cubicBezTo>
                  <a:lnTo>
                    <a:pt x="49" y="769"/>
                  </a:lnTo>
                  <a:cubicBezTo>
                    <a:pt x="19" y="862"/>
                    <a:pt x="0" y="964"/>
                    <a:pt x="0" y="1067"/>
                  </a:cubicBezTo>
                  <a:lnTo>
                    <a:pt x="0" y="5008"/>
                  </a:lnTo>
                  <a:lnTo>
                    <a:pt x="799" y="5008"/>
                  </a:lnTo>
                  <a:lnTo>
                    <a:pt x="799" y="1067"/>
                  </a:lnTo>
                  <a:cubicBezTo>
                    <a:pt x="799" y="964"/>
                    <a:pt x="787" y="862"/>
                    <a:pt x="750" y="769"/>
                  </a:cubicBezTo>
                  <a:lnTo>
                    <a:pt x="525" y="77"/>
                  </a:lnTo>
                  <a:cubicBezTo>
                    <a:pt x="500" y="26"/>
                    <a:pt x="451" y="0"/>
                    <a:pt x="403" y="0"/>
                  </a:cubicBez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4131212" y="2748889"/>
              <a:ext cx="210564" cy="528988"/>
            </a:xfrm>
            <a:custGeom>
              <a:rect b="b" l="l" r="r" t="t"/>
              <a:pathLst>
                <a:path extrusionOk="0" h="4208" w="1675">
                  <a:moveTo>
                    <a:pt x="134" y="0"/>
                  </a:moveTo>
                  <a:cubicBezTo>
                    <a:pt x="58" y="0"/>
                    <a:pt x="1" y="58"/>
                    <a:pt x="1" y="134"/>
                  </a:cubicBezTo>
                  <a:lnTo>
                    <a:pt x="1" y="582"/>
                  </a:lnTo>
                  <a:cubicBezTo>
                    <a:pt x="1" y="644"/>
                    <a:pt x="46" y="697"/>
                    <a:pt x="107" y="715"/>
                  </a:cubicBezTo>
                  <a:cubicBezTo>
                    <a:pt x="280" y="763"/>
                    <a:pt x="405" y="919"/>
                    <a:pt x="405" y="1105"/>
                  </a:cubicBezTo>
                  <a:cubicBezTo>
                    <a:pt x="405" y="1296"/>
                    <a:pt x="280" y="1451"/>
                    <a:pt x="107" y="1500"/>
                  </a:cubicBezTo>
                  <a:cubicBezTo>
                    <a:pt x="46" y="1518"/>
                    <a:pt x="1" y="1567"/>
                    <a:pt x="1" y="1633"/>
                  </a:cubicBezTo>
                  <a:lnTo>
                    <a:pt x="1" y="3799"/>
                  </a:lnTo>
                  <a:cubicBezTo>
                    <a:pt x="1" y="4026"/>
                    <a:pt x="183" y="4208"/>
                    <a:pt x="405" y="4208"/>
                  </a:cubicBezTo>
                  <a:lnTo>
                    <a:pt x="1265" y="4208"/>
                  </a:lnTo>
                  <a:cubicBezTo>
                    <a:pt x="1492" y="4208"/>
                    <a:pt x="1674" y="4026"/>
                    <a:pt x="1674" y="3799"/>
                  </a:cubicBezTo>
                  <a:lnTo>
                    <a:pt x="1674" y="1633"/>
                  </a:lnTo>
                  <a:cubicBezTo>
                    <a:pt x="1674" y="1567"/>
                    <a:pt x="1630" y="1518"/>
                    <a:pt x="1568" y="1500"/>
                  </a:cubicBezTo>
                  <a:cubicBezTo>
                    <a:pt x="1394" y="1451"/>
                    <a:pt x="1265" y="1296"/>
                    <a:pt x="1265" y="1105"/>
                  </a:cubicBezTo>
                  <a:cubicBezTo>
                    <a:pt x="1265" y="919"/>
                    <a:pt x="1394" y="763"/>
                    <a:pt x="1568" y="715"/>
                  </a:cubicBezTo>
                  <a:cubicBezTo>
                    <a:pt x="1630" y="697"/>
                    <a:pt x="1674" y="644"/>
                    <a:pt x="1674" y="582"/>
                  </a:cubicBezTo>
                  <a:lnTo>
                    <a:pt x="1674" y="134"/>
                  </a:lnTo>
                  <a:cubicBezTo>
                    <a:pt x="1674" y="58"/>
                    <a:pt x="1611" y="0"/>
                    <a:pt x="1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4236054" y="2130652"/>
              <a:ext cx="50410" cy="618367"/>
            </a:xfrm>
            <a:custGeom>
              <a:rect b="b" l="l" r="r" t="t"/>
              <a:pathLst>
                <a:path extrusionOk="0" h="4919" w="401">
                  <a:moveTo>
                    <a:pt x="1" y="0"/>
                  </a:moveTo>
                  <a:lnTo>
                    <a:pt x="1" y="4918"/>
                  </a:lnTo>
                  <a:lnTo>
                    <a:pt x="400" y="4918"/>
                  </a:lnTo>
                  <a:lnTo>
                    <a:pt x="400" y="1066"/>
                  </a:lnTo>
                  <a:cubicBezTo>
                    <a:pt x="400" y="963"/>
                    <a:pt x="388" y="861"/>
                    <a:pt x="351" y="768"/>
                  </a:cubicBezTo>
                  <a:lnTo>
                    <a:pt x="126" y="76"/>
                  </a:lnTo>
                  <a:cubicBezTo>
                    <a:pt x="99" y="23"/>
                    <a:pt x="50" y="0"/>
                    <a:pt x="1" y="0"/>
                  </a:cubicBez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4236054" y="2748889"/>
              <a:ext cx="105722" cy="528988"/>
            </a:xfrm>
            <a:custGeom>
              <a:rect b="b" l="l" r="r" t="t"/>
              <a:pathLst>
                <a:path extrusionOk="0" h="4208" w="841">
                  <a:moveTo>
                    <a:pt x="1" y="0"/>
                  </a:moveTo>
                  <a:lnTo>
                    <a:pt x="1" y="4208"/>
                  </a:lnTo>
                  <a:lnTo>
                    <a:pt x="431" y="4208"/>
                  </a:lnTo>
                  <a:cubicBezTo>
                    <a:pt x="658" y="4208"/>
                    <a:pt x="840" y="4026"/>
                    <a:pt x="840" y="3799"/>
                  </a:cubicBezTo>
                  <a:lnTo>
                    <a:pt x="840" y="1633"/>
                  </a:lnTo>
                  <a:cubicBezTo>
                    <a:pt x="840" y="1567"/>
                    <a:pt x="796" y="1518"/>
                    <a:pt x="734" y="1500"/>
                  </a:cubicBezTo>
                  <a:cubicBezTo>
                    <a:pt x="560" y="1451"/>
                    <a:pt x="431" y="1296"/>
                    <a:pt x="431" y="1105"/>
                  </a:cubicBezTo>
                  <a:cubicBezTo>
                    <a:pt x="431" y="919"/>
                    <a:pt x="560" y="763"/>
                    <a:pt x="734" y="715"/>
                  </a:cubicBezTo>
                  <a:cubicBezTo>
                    <a:pt x="796" y="697"/>
                    <a:pt x="840" y="644"/>
                    <a:pt x="840" y="582"/>
                  </a:cubicBezTo>
                  <a:lnTo>
                    <a:pt x="840" y="134"/>
                  </a:lnTo>
                  <a:cubicBezTo>
                    <a:pt x="840" y="58"/>
                    <a:pt x="777" y="0"/>
                    <a:pt x="7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3689343" y="2130652"/>
              <a:ext cx="325966" cy="1147229"/>
            </a:xfrm>
            <a:custGeom>
              <a:rect b="b" l="l" r="r" t="t"/>
              <a:pathLst>
                <a:path extrusionOk="0" h="9126" w="2593">
                  <a:moveTo>
                    <a:pt x="1607" y="7080"/>
                  </a:moveTo>
                  <a:lnTo>
                    <a:pt x="2051" y="7524"/>
                  </a:lnTo>
                  <a:lnTo>
                    <a:pt x="2051" y="8149"/>
                  </a:lnTo>
                  <a:lnTo>
                    <a:pt x="1607" y="8593"/>
                  </a:lnTo>
                  <a:lnTo>
                    <a:pt x="982" y="8593"/>
                  </a:lnTo>
                  <a:lnTo>
                    <a:pt x="542" y="8149"/>
                  </a:lnTo>
                  <a:lnTo>
                    <a:pt x="542" y="7524"/>
                  </a:lnTo>
                  <a:lnTo>
                    <a:pt x="982" y="7080"/>
                  </a:lnTo>
                  <a:close/>
                  <a:moveTo>
                    <a:pt x="755" y="0"/>
                  </a:moveTo>
                  <a:cubicBezTo>
                    <a:pt x="312" y="205"/>
                    <a:pt x="5" y="648"/>
                    <a:pt x="5" y="1168"/>
                  </a:cubicBezTo>
                  <a:cubicBezTo>
                    <a:pt x="5" y="1682"/>
                    <a:pt x="312" y="2126"/>
                    <a:pt x="746" y="2335"/>
                  </a:cubicBezTo>
                  <a:lnTo>
                    <a:pt x="746" y="6658"/>
                  </a:lnTo>
                  <a:cubicBezTo>
                    <a:pt x="578" y="6738"/>
                    <a:pt x="427" y="6853"/>
                    <a:pt x="306" y="7000"/>
                  </a:cubicBezTo>
                  <a:cubicBezTo>
                    <a:pt x="298" y="7004"/>
                    <a:pt x="294" y="7013"/>
                    <a:pt x="285" y="7022"/>
                  </a:cubicBezTo>
                  <a:cubicBezTo>
                    <a:pt x="271" y="7045"/>
                    <a:pt x="253" y="7062"/>
                    <a:pt x="240" y="7084"/>
                  </a:cubicBezTo>
                  <a:cubicBezTo>
                    <a:pt x="232" y="7092"/>
                    <a:pt x="222" y="7106"/>
                    <a:pt x="214" y="7119"/>
                  </a:cubicBezTo>
                  <a:cubicBezTo>
                    <a:pt x="205" y="7133"/>
                    <a:pt x="196" y="7151"/>
                    <a:pt x="187" y="7164"/>
                  </a:cubicBezTo>
                  <a:cubicBezTo>
                    <a:pt x="165" y="7199"/>
                    <a:pt x="147" y="7235"/>
                    <a:pt x="130" y="7275"/>
                  </a:cubicBezTo>
                  <a:cubicBezTo>
                    <a:pt x="130" y="7279"/>
                    <a:pt x="125" y="7279"/>
                    <a:pt x="125" y="7284"/>
                  </a:cubicBezTo>
                  <a:cubicBezTo>
                    <a:pt x="45" y="7448"/>
                    <a:pt x="1" y="7635"/>
                    <a:pt x="1" y="7830"/>
                  </a:cubicBezTo>
                  <a:cubicBezTo>
                    <a:pt x="1" y="8544"/>
                    <a:pt x="582" y="9126"/>
                    <a:pt x="1297" y="9126"/>
                  </a:cubicBezTo>
                  <a:cubicBezTo>
                    <a:pt x="2011" y="9126"/>
                    <a:pt x="2592" y="8544"/>
                    <a:pt x="2592" y="7830"/>
                  </a:cubicBezTo>
                  <a:cubicBezTo>
                    <a:pt x="2592" y="7635"/>
                    <a:pt x="2549" y="7448"/>
                    <a:pt x="2469" y="7284"/>
                  </a:cubicBezTo>
                  <a:cubicBezTo>
                    <a:pt x="2469" y="7279"/>
                    <a:pt x="2463" y="7279"/>
                    <a:pt x="2463" y="7275"/>
                  </a:cubicBezTo>
                  <a:cubicBezTo>
                    <a:pt x="2446" y="7235"/>
                    <a:pt x="2424" y="7199"/>
                    <a:pt x="2406" y="7164"/>
                  </a:cubicBezTo>
                  <a:cubicBezTo>
                    <a:pt x="2397" y="7151"/>
                    <a:pt x="2389" y="7133"/>
                    <a:pt x="2379" y="7119"/>
                  </a:cubicBezTo>
                  <a:cubicBezTo>
                    <a:pt x="2371" y="7106"/>
                    <a:pt x="2362" y="7092"/>
                    <a:pt x="2353" y="7084"/>
                  </a:cubicBezTo>
                  <a:cubicBezTo>
                    <a:pt x="2336" y="7062"/>
                    <a:pt x="2322" y="7045"/>
                    <a:pt x="2309" y="7022"/>
                  </a:cubicBezTo>
                  <a:cubicBezTo>
                    <a:pt x="2299" y="7013"/>
                    <a:pt x="2295" y="7004"/>
                    <a:pt x="2287" y="7000"/>
                  </a:cubicBezTo>
                  <a:cubicBezTo>
                    <a:pt x="2166" y="6853"/>
                    <a:pt x="2016" y="6738"/>
                    <a:pt x="1847" y="6658"/>
                  </a:cubicBezTo>
                  <a:lnTo>
                    <a:pt x="1847" y="2335"/>
                  </a:lnTo>
                  <a:cubicBezTo>
                    <a:pt x="2282" y="2126"/>
                    <a:pt x="2588" y="1682"/>
                    <a:pt x="2588" y="1168"/>
                  </a:cubicBezTo>
                  <a:cubicBezTo>
                    <a:pt x="2588" y="648"/>
                    <a:pt x="2282" y="205"/>
                    <a:pt x="1838" y="0"/>
                  </a:cubicBezTo>
                  <a:lnTo>
                    <a:pt x="1838" y="893"/>
                  </a:lnTo>
                  <a:cubicBezTo>
                    <a:pt x="1838" y="1079"/>
                    <a:pt x="1687" y="1230"/>
                    <a:pt x="1501" y="1230"/>
                  </a:cubicBezTo>
                  <a:lnTo>
                    <a:pt x="1088" y="1230"/>
                  </a:lnTo>
                  <a:cubicBezTo>
                    <a:pt x="902" y="1230"/>
                    <a:pt x="755" y="1079"/>
                    <a:pt x="755" y="893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3852388" y="2130652"/>
              <a:ext cx="162920" cy="1147229"/>
            </a:xfrm>
            <a:custGeom>
              <a:rect b="b" l="l" r="r" t="t"/>
              <a:pathLst>
                <a:path extrusionOk="0" h="9126" w="1296">
                  <a:moveTo>
                    <a:pt x="541" y="0"/>
                  </a:moveTo>
                  <a:lnTo>
                    <a:pt x="541" y="893"/>
                  </a:lnTo>
                  <a:cubicBezTo>
                    <a:pt x="541" y="1079"/>
                    <a:pt x="390" y="1230"/>
                    <a:pt x="204" y="1230"/>
                  </a:cubicBezTo>
                  <a:lnTo>
                    <a:pt x="0" y="1230"/>
                  </a:lnTo>
                  <a:lnTo>
                    <a:pt x="0" y="7080"/>
                  </a:lnTo>
                  <a:lnTo>
                    <a:pt x="310" y="7080"/>
                  </a:lnTo>
                  <a:lnTo>
                    <a:pt x="754" y="7524"/>
                  </a:lnTo>
                  <a:lnTo>
                    <a:pt x="754" y="8149"/>
                  </a:lnTo>
                  <a:lnTo>
                    <a:pt x="310" y="8593"/>
                  </a:lnTo>
                  <a:lnTo>
                    <a:pt x="0" y="8593"/>
                  </a:lnTo>
                  <a:lnTo>
                    <a:pt x="0" y="9126"/>
                  </a:lnTo>
                  <a:cubicBezTo>
                    <a:pt x="714" y="9126"/>
                    <a:pt x="1295" y="8544"/>
                    <a:pt x="1295" y="7830"/>
                  </a:cubicBezTo>
                  <a:cubicBezTo>
                    <a:pt x="1295" y="7635"/>
                    <a:pt x="1252" y="7448"/>
                    <a:pt x="1172" y="7284"/>
                  </a:cubicBezTo>
                  <a:cubicBezTo>
                    <a:pt x="1172" y="7279"/>
                    <a:pt x="1166" y="7279"/>
                    <a:pt x="1166" y="7275"/>
                  </a:cubicBezTo>
                  <a:cubicBezTo>
                    <a:pt x="1149" y="7235"/>
                    <a:pt x="1127" y="7199"/>
                    <a:pt x="1109" y="7164"/>
                  </a:cubicBezTo>
                  <a:cubicBezTo>
                    <a:pt x="1100" y="7151"/>
                    <a:pt x="1092" y="7133"/>
                    <a:pt x="1082" y="7119"/>
                  </a:cubicBezTo>
                  <a:cubicBezTo>
                    <a:pt x="1074" y="7106"/>
                    <a:pt x="1065" y="7092"/>
                    <a:pt x="1056" y="7084"/>
                  </a:cubicBezTo>
                  <a:cubicBezTo>
                    <a:pt x="1039" y="7062"/>
                    <a:pt x="1025" y="7045"/>
                    <a:pt x="1012" y="7022"/>
                  </a:cubicBezTo>
                  <a:cubicBezTo>
                    <a:pt x="1002" y="7013"/>
                    <a:pt x="998" y="7004"/>
                    <a:pt x="990" y="7000"/>
                  </a:cubicBezTo>
                  <a:cubicBezTo>
                    <a:pt x="869" y="6853"/>
                    <a:pt x="719" y="6738"/>
                    <a:pt x="550" y="6658"/>
                  </a:cubicBezTo>
                  <a:lnTo>
                    <a:pt x="550" y="2335"/>
                  </a:lnTo>
                  <a:cubicBezTo>
                    <a:pt x="985" y="2126"/>
                    <a:pt x="1291" y="1682"/>
                    <a:pt x="1291" y="1168"/>
                  </a:cubicBezTo>
                  <a:cubicBezTo>
                    <a:pt x="1291" y="648"/>
                    <a:pt x="985" y="205"/>
                    <a:pt x="541" y="0"/>
                  </a:cubicBez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3"/>
          <p:cNvGrpSpPr/>
          <p:nvPr/>
        </p:nvGrpSpPr>
        <p:grpSpPr>
          <a:xfrm>
            <a:off x="805082" y="4317041"/>
            <a:ext cx="482593" cy="317517"/>
            <a:chOff x="575350" y="722025"/>
            <a:chExt cx="1055078" cy="694177"/>
          </a:xfrm>
        </p:grpSpPr>
        <p:sp>
          <p:nvSpPr>
            <p:cNvPr id="762" name="Google Shape;762;p3"/>
            <p:cNvSpPr/>
            <p:nvPr/>
          </p:nvSpPr>
          <p:spPr>
            <a:xfrm>
              <a:off x="575350" y="722025"/>
              <a:ext cx="1055078" cy="694177"/>
            </a:xfrm>
            <a:custGeom>
              <a:rect b="b" l="l" r="r" t="t"/>
              <a:pathLst>
                <a:path extrusionOk="0" h="5403" w="8212">
                  <a:moveTo>
                    <a:pt x="124" y="1"/>
                  </a:moveTo>
                  <a:cubicBezTo>
                    <a:pt x="58" y="1"/>
                    <a:pt x="1" y="54"/>
                    <a:pt x="1" y="125"/>
                  </a:cubicBezTo>
                  <a:lnTo>
                    <a:pt x="1" y="5278"/>
                  </a:lnTo>
                  <a:cubicBezTo>
                    <a:pt x="1" y="5349"/>
                    <a:pt x="58" y="5402"/>
                    <a:pt x="124" y="5402"/>
                  </a:cubicBezTo>
                  <a:lnTo>
                    <a:pt x="8087" y="5402"/>
                  </a:lnTo>
                  <a:cubicBezTo>
                    <a:pt x="8158" y="5402"/>
                    <a:pt x="8211" y="5349"/>
                    <a:pt x="8211" y="5278"/>
                  </a:cubicBezTo>
                  <a:lnTo>
                    <a:pt x="8211" y="125"/>
                  </a:lnTo>
                  <a:cubicBezTo>
                    <a:pt x="8211" y="54"/>
                    <a:pt x="8158" y="1"/>
                    <a:pt x="808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29911" y="804637"/>
              <a:ext cx="243598" cy="243598"/>
            </a:xfrm>
            <a:custGeom>
              <a:rect b="b" l="l" r="r" t="t"/>
              <a:pathLst>
                <a:path extrusionOk="0" h="1896" w="1896">
                  <a:moveTo>
                    <a:pt x="951" y="1"/>
                  </a:moveTo>
                  <a:cubicBezTo>
                    <a:pt x="427" y="1"/>
                    <a:pt x="0" y="427"/>
                    <a:pt x="0" y="951"/>
                  </a:cubicBezTo>
                  <a:cubicBezTo>
                    <a:pt x="0" y="1470"/>
                    <a:pt x="427" y="1896"/>
                    <a:pt x="951" y="1896"/>
                  </a:cubicBezTo>
                  <a:cubicBezTo>
                    <a:pt x="1469" y="1896"/>
                    <a:pt x="1895" y="1470"/>
                    <a:pt x="1895" y="951"/>
                  </a:cubicBezTo>
                  <a:cubicBezTo>
                    <a:pt x="1895" y="427"/>
                    <a:pt x="1469" y="1"/>
                    <a:pt x="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684943" y="1058384"/>
              <a:ext cx="333534" cy="274433"/>
            </a:xfrm>
            <a:custGeom>
              <a:rect b="b" l="l" r="r" t="t"/>
              <a:pathLst>
                <a:path extrusionOk="0" h="2136" w="2596">
                  <a:moveTo>
                    <a:pt x="257" y="1"/>
                  </a:moveTo>
                  <a:cubicBezTo>
                    <a:pt x="115" y="1"/>
                    <a:pt x="0" y="117"/>
                    <a:pt x="0" y="263"/>
                  </a:cubicBezTo>
                  <a:lnTo>
                    <a:pt x="0" y="1879"/>
                  </a:lnTo>
                  <a:cubicBezTo>
                    <a:pt x="0" y="2020"/>
                    <a:pt x="115" y="2136"/>
                    <a:pt x="257" y="2136"/>
                  </a:cubicBezTo>
                  <a:lnTo>
                    <a:pt x="2339" y="2136"/>
                  </a:lnTo>
                  <a:cubicBezTo>
                    <a:pt x="2481" y="2136"/>
                    <a:pt x="2596" y="2020"/>
                    <a:pt x="2596" y="1879"/>
                  </a:cubicBezTo>
                  <a:lnTo>
                    <a:pt x="2596" y="263"/>
                  </a:lnTo>
                  <a:cubicBezTo>
                    <a:pt x="2596" y="117"/>
                    <a:pt x="2481" y="1"/>
                    <a:pt x="2339" y="1"/>
                  </a:cubicBezTo>
                  <a:lnTo>
                    <a:pt x="1983" y="1"/>
                  </a:lnTo>
                  <a:cubicBezTo>
                    <a:pt x="1891" y="1"/>
                    <a:pt x="1807" y="50"/>
                    <a:pt x="1758" y="130"/>
                  </a:cubicBezTo>
                  <a:lnTo>
                    <a:pt x="1522" y="533"/>
                  </a:lnTo>
                  <a:cubicBezTo>
                    <a:pt x="1473" y="620"/>
                    <a:pt x="1386" y="664"/>
                    <a:pt x="1298" y="664"/>
                  </a:cubicBezTo>
                  <a:cubicBezTo>
                    <a:pt x="1210" y="664"/>
                    <a:pt x="1123" y="620"/>
                    <a:pt x="1074" y="533"/>
                  </a:cubicBezTo>
                  <a:lnTo>
                    <a:pt x="838" y="130"/>
                  </a:lnTo>
                  <a:cubicBezTo>
                    <a:pt x="789" y="50"/>
                    <a:pt x="705" y="1"/>
                    <a:pt x="6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1102887" y="722025"/>
              <a:ext cx="527539" cy="694177"/>
            </a:xfrm>
            <a:custGeom>
              <a:rect b="b" l="l" r="r" t="t"/>
              <a:pathLst>
                <a:path extrusionOk="0" h="5403" w="4106">
                  <a:moveTo>
                    <a:pt x="3573" y="1310"/>
                  </a:moveTo>
                  <a:cubicBezTo>
                    <a:pt x="3608" y="1310"/>
                    <a:pt x="3640" y="1336"/>
                    <a:pt x="3640" y="1377"/>
                  </a:cubicBezTo>
                  <a:cubicBezTo>
                    <a:pt x="3640" y="1412"/>
                    <a:pt x="3608" y="1443"/>
                    <a:pt x="3573" y="1443"/>
                  </a:cubicBezTo>
                  <a:lnTo>
                    <a:pt x="582" y="1443"/>
                  </a:lnTo>
                  <a:cubicBezTo>
                    <a:pt x="546" y="1443"/>
                    <a:pt x="515" y="1412"/>
                    <a:pt x="515" y="1377"/>
                  </a:cubicBezTo>
                  <a:cubicBezTo>
                    <a:pt x="515" y="1336"/>
                    <a:pt x="546" y="1310"/>
                    <a:pt x="582" y="1310"/>
                  </a:cubicBezTo>
                  <a:close/>
                  <a:moveTo>
                    <a:pt x="3573" y="1971"/>
                  </a:moveTo>
                  <a:cubicBezTo>
                    <a:pt x="3608" y="1971"/>
                    <a:pt x="3640" y="2002"/>
                    <a:pt x="3640" y="2037"/>
                  </a:cubicBezTo>
                  <a:cubicBezTo>
                    <a:pt x="3640" y="2073"/>
                    <a:pt x="3608" y="2104"/>
                    <a:pt x="3573" y="2104"/>
                  </a:cubicBezTo>
                  <a:lnTo>
                    <a:pt x="582" y="2104"/>
                  </a:lnTo>
                  <a:cubicBezTo>
                    <a:pt x="546" y="2104"/>
                    <a:pt x="515" y="2073"/>
                    <a:pt x="515" y="2037"/>
                  </a:cubicBezTo>
                  <a:cubicBezTo>
                    <a:pt x="515" y="2002"/>
                    <a:pt x="546" y="1971"/>
                    <a:pt x="582" y="1971"/>
                  </a:cubicBezTo>
                  <a:close/>
                  <a:moveTo>
                    <a:pt x="3573" y="2633"/>
                  </a:moveTo>
                  <a:cubicBezTo>
                    <a:pt x="3608" y="2633"/>
                    <a:pt x="3640" y="2664"/>
                    <a:pt x="3640" y="2699"/>
                  </a:cubicBezTo>
                  <a:cubicBezTo>
                    <a:pt x="3640" y="2739"/>
                    <a:pt x="3608" y="2770"/>
                    <a:pt x="3573" y="2770"/>
                  </a:cubicBezTo>
                  <a:lnTo>
                    <a:pt x="582" y="2770"/>
                  </a:lnTo>
                  <a:cubicBezTo>
                    <a:pt x="546" y="2770"/>
                    <a:pt x="515" y="2739"/>
                    <a:pt x="515" y="2699"/>
                  </a:cubicBezTo>
                  <a:cubicBezTo>
                    <a:pt x="515" y="2664"/>
                    <a:pt x="546" y="2633"/>
                    <a:pt x="582" y="2633"/>
                  </a:cubicBezTo>
                  <a:close/>
                  <a:moveTo>
                    <a:pt x="3573" y="3298"/>
                  </a:moveTo>
                  <a:cubicBezTo>
                    <a:pt x="3608" y="3298"/>
                    <a:pt x="3640" y="3325"/>
                    <a:pt x="3640" y="3364"/>
                  </a:cubicBezTo>
                  <a:cubicBezTo>
                    <a:pt x="3640" y="3401"/>
                    <a:pt x="3608" y="3432"/>
                    <a:pt x="3573" y="3432"/>
                  </a:cubicBezTo>
                  <a:lnTo>
                    <a:pt x="582" y="3432"/>
                  </a:lnTo>
                  <a:cubicBezTo>
                    <a:pt x="546" y="3432"/>
                    <a:pt x="515" y="3401"/>
                    <a:pt x="515" y="3364"/>
                  </a:cubicBezTo>
                  <a:cubicBezTo>
                    <a:pt x="515" y="3325"/>
                    <a:pt x="546" y="3298"/>
                    <a:pt x="582" y="3298"/>
                  </a:cubicBezTo>
                  <a:close/>
                  <a:moveTo>
                    <a:pt x="3573" y="3960"/>
                  </a:moveTo>
                  <a:cubicBezTo>
                    <a:pt x="3608" y="3960"/>
                    <a:pt x="3640" y="3991"/>
                    <a:pt x="3640" y="4026"/>
                  </a:cubicBezTo>
                  <a:cubicBezTo>
                    <a:pt x="3640" y="4061"/>
                    <a:pt x="3608" y="4093"/>
                    <a:pt x="3573" y="4093"/>
                  </a:cubicBezTo>
                  <a:lnTo>
                    <a:pt x="582" y="4093"/>
                  </a:lnTo>
                  <a:cubicBezTo>
                    <a:pt x="546" y="4093"/>
                    <a:pt x="515" y="4061"/>
                    <a:pt x="515" y="4026"/>
                  </a:cubicBezTo>
                  <a:cubicBezTo>
                    <a:pt x="515" y="3991"/>
                    <a:pt x="546" y="3960"/>
                    <a:pt x="582" y="3960"/>
                  </a:cubicBezTo>
                  <a:close/>
                  <a:moveTo>
                    <a:pt x="0" y="1"/>
                  </a:moveTo>
                  <a:lnTo>
                    <a:pt x="0" y="5402"/>
                  </a:lnTo>
                  <a:lnTo>
                    <a:pt x="3635" y="5402"/>
                  </a:lnTo>
                  <a:cubicBezTo>
                    <a:pt x="3897" y="5402"/>
                    <a:pt x="4105" y="5193"/>
                    <a:pt x="4105" y="4931"/>
                  </a:cubicBezTo>
                  <a:lnTo>
                    <a:pt x="4105" y="471"/>
                  </a:lnTo>
                  <a:cubicBezTo>
                    <a:pt x="4105" y="209"/>
                    <a:pt x="3897" y="1"/>
                    <a:pt x="3635" y="1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1168926" y="890205"/>
              <a:ext cx="401628" cy="17216"/>
            </a:xfrm>
            <a:custGeom>
              <a:rect b="b" l="l" r="r" t="t"/>
              <a:pathLst>
                <a:path extrusionOk="0" h="134" w="3126">
                  <a:moveTo>
                    <a:pt x="68" y="1"/>
                  </a:moveTo>
                  <a:cubicBezTo>
                    <a:pt x="32" y="1"/>
                    <a:pt x="1" y="27"/>
                    <a:pt x="1" y="68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8"/>
                  </a:cubicBezTo>
                  <a:cubicBezTo>
                    <a:pt x="3126" y="27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1168926" y="975258"/>
              <a:ext cx="401628" cy="17216"/>
            </a:xfrm>
            <a:custGeom>
              <a:rect b="b" l="l" r="r" t="t"/>
              <a:pathLst>
                <a:path extrusionOk="0" h="134" w="3126">
                  <a:moveTo>
                    <a:pt x="68" y="0"/>
                  </a:moveTo>
                  <a:cubicBezTo>
                    <a:pt x="32" y="0"/>
                    <a:pt x="1" y="31"/>
                    <a:pt x="1" y="66"/>
                  </a:cubicBezTo>
                  <a:cubicBezTo>
                    <a:pt x="1" y="102"/>
                    <a:pt x="32" y="133"/>
                    <a:pt x="68" y="133"/>
                  </a:cubicBezTo>
                  <a:lnTo>
                    <a:pt x="3059" y="133"/>
                  </a:lnTo>
                  <a:cubicBezTo>
                    <a:pt x="3094" y="133"/>
                    <a:pt x="3126" y="102"/>
                    <a:pt x="3126" y="66"/>
                  </a:cubicBezTo>
                  <a:cubicBezTo>
                    <a:pt x="3126" y="31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1168926" y="1060183"/>
              <a:ext cx="401628" cy="17859"/>
            </a:xfrm>
            <a:custGeom>
              <a:rect b="b" l="l" r="r" t="t"/>
              <a:pathLst>
                <a:path extrusionOk="0" h="139" w="3126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7"/>
                    <a:pt x="32" y="138"/>
                    <a:pt x="68" y="138"/>
                  </a:cubicBezTo>
                  <a:lnTo>
                    <a:pt x="3059" y="138"/>
                  </a:lnTo>
                  <a:cubicBezTo>
                    <a:pt x="3094" y="138"/>
                    <a:pt x="3126" y="107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1168926" y="1145751"/>
              <a:ext cx="401628" cy="17216"/>
            </a:xfrm>
            <a:custGeom>
              <a:rect b="b" l="l" r="r" t="t"/>
              <a:pathLst>
                <a:path extrusionOk="0" h="134" w="3126">
                  <a:moveTo>
                    <a:pt x="68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6"/>
                  </a:cubicBezTo>
                  <a:cubicBezTo>
                    <a:pt x="3126" y="27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1168926" y="1230676"/>
              <a:ext cx="401628" cy="17345"/>
            </a:xfrm>
            <a:custGeom>
              <a:rect b="b" l="l" r="r" t="t"/>
              <a:pathLst>
                <a:path extrusionOk="0" h="135" w="3126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2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2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1" name="Google Shape;771;p3"/>
          <p:cNvGrpSpPr/>
          <p:nvPr/>
        </p:nvGrpSpPr>
        <p:grpSpPr>
          <a:xfrm>
            <a:off x="903931" y="1116928"/>
            <a:ext cx="427739" cy="524754"/>
            <a:chOff x="4803027" y="1330143"/>
            <a:chExt cx="1094243" cy="1386037"/>
          </a:xfrm>
        </p:grpSpPr>
        <p:sp>
          <p:nvSpPr>
            <p:cNvPr id="772" name="Google Shape;772;p3"/>
            <p:cNvSpPr/>
            <p:nvPr/>
          </p:nvSpPr>
          <p:spPr>
            <a:xfrm>
              <a:off x="4803027" y="1514351"/>
              <a:ext cx="896667" cy="1201829"/>
            </a:xfrm>
            <a:custGeom>
              <a:rect b="b" l="l" r="r" t="t"/>
              <a:pathLst>
                <a:path extrusionOk="0" h="7640" w="5700">
                  <a:moveTo>
                    <a:pt x="54" y="1"/>
                  </a:moveTo>
                  <a:cubicBezTo>
                    <a:pt x="27" y="1"/>
                    <a:pt x="1" y="28"/>
                    <a:pt x="1" y="54"/>
                  </a:cubicBezTo>
                  <a:lnTo>
                    <a:pt x="1" y="7586"/>
                  </a:lnTo>
                  <a:cubicBezTo>
                    <a:pt x="1" y="7613"/>
                    <a:pt x="27" y="7640"/>
                    <a:pt x="54" y="7640"/>
                  </a:cubicBezTo>
                  <a:lnTo>
                    <a:pt x="5646" y="7640"/>
                  </a:lnTo>
                  <a:cubicBezTo>
                    <a:pt x="5677" y="7640"/>
                    <a:pt x="5700" y="7613"/>
                    <a:pt x="5700" y="7586"/>
                  </a:cubicBezTo>
                  <a:lnTo>
                    <a:pt x="5700" y="54"/>
                  </a:lnTo>
                  <a:cubicBezTo>
                    <a:pt x="5700" y="28"/>
                    <a:pt x="5677" y="1"/>
                    <a:pt x="5646" y="1"/>
                  </a:cubicBezTo>
                  <a:close/>
                </a:path>
              </a:pathLst>
            </a:custGeom>
            <a:solidFill>
              <a:srgbClr val="9184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4859501" y="1581522"/>
              <a:ext cx="783561" cy="1067646"/>
            </a:xfrm>
            <a:custGeom>
              <a:rect b="b" l="l" r="r" t="t"/>
              <a:pathLst>
                <a:path extrusionOk="0" h="6787" w="4981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lnTo>
                    <a:pt x="1" y="6768"/>
                  </a:lnTo>
                  <a:cubicBezTo>
                    <a:pt x="1" y="6777"/>
                    <a:pt x="10" y="6786"/>
                    <a:pt x="19" y="6786"/>
                  </a:cubicBezTo>
                  <a:lnTo>
                    <a:pt x="4963" y="6786"/>
                  </a:lnTo>
                  <a:cubicBezTo>
                    <a:pt x="4976" y="6786"/>
                    <a:pt x="4980" y="6777"/>
                    <a:pt x="4980" y="6768"/>
                  </a:cubicBezTo>
                  <a:lnTo>
                    <a:pt x="4980" y="18"/>
                  </a:lnTo>
                  <a:cubicBezTo>
                    <a:pt x="4980" y="9"/>
                    <a:pt x="4976" y="0"/>
                    <a:pt x="496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4954515" y="1771236"/>
              <a:ext cx="185783" cy="186724"/>
            </a:xfrm>
            <a:custGeom>
              <a:rect b="b" l="l" r="r" t="t"/>
              <a:pathLst>
                <a:path extrusionOk="0" h="1187" w="1181">
                  <a:moveTo>
                    <a:pt x="1048" y="138"/>
                  </a:moveTo>
                  <a:lnTo>
                    <a:pt x="1048" y="1049"/>
                  </a:lnTo>
                  <a:lnTo>
                    <a:pt x="134" y="1049"/>
                  </a:lnTo>
                  <a:lnTo>
                    <a:pt x="134" y="138"/>
                  </a:lnTo>
                  <a:close/>
                  <a:moveTo>
                    <a:pt x="67" y="1"/>
                  </a:moveTo>
                  <a:cubicBezTo>
                    <a:pt x="31" y="1"/>
                    <a:pt x="1" y="32"/>
                    <a:pt x="1" y="72"/>
                  </a:cubicBezTo>
                  <a:lnTo>
                    <a:pt x="1" y="1115"/>
                  </a:lnTo>
                  <a:cubicBezTo>
                    <a:pt x="1" y="1156"/>
                    <a:pt x="31" y="1186"/>
                    <a:pt x="67" y="1186"/>
                  </a:cubicBezTo>
                  <a:lnTo>
                    <a:pt x="1115" y="1186"/>
                  </a:lnTo>
                  <a:cubicBezTo>
                    <a:pt x="1150" y="1186"/>
                    <a:pt x="1181" y="1156"/>
                    <a:pt x="1181" y="1115"/>
                  </a:cubicBezTo>
                  <a:lnTo>
                    <a:pt x="1181" y="72"/>
                  </a:lnTo>
                  <a:cubicBezTo>
                    <a:pt x="1181" y="32"/>
                    <a:pt x="1150" y="1"/>
                    <a:pt x="1115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4954515" y="2063201"/>
              <a:ext cx="185783" cy="185780"/>
            </a:xfrm>
            <a:custGeom>
              <a:rect b="b" l="l" r="r" t="t"/>
              <a:pathLst>
                <a:path extrusionOk="0" h="1181" w="1181">
                  <a:moveTo>
                    <a:pt x="1048" y="138"/>
                  </a:moveTo>
                  <a:lnTo>
                    <a:pt x="1048" y="1048"/>
                  </a:lnTo>
                  <a:lnTo>
                    <a:pt x="134" y="1048"/>
                  </a:lnTo>
                  <a:lnTo>
                    <a:pt x="134" y="138"/>
                  </a:lnTo>
                  <a:close/>
                  <a:moveTo>
                    <a:pt x="67" y="1"/>
                  </a:moveTo>
                  <a:cubicBezTo>
                    <a:pt x="31" y="1"/>
                    <a:pt x="1" y="31"/>
                    <a:pt x="1" y="67"/>
                  </a:cubicBezTo>
                  <a:lnTo>
                    <a:pt x="1" y="1115"/>
                  </a:lnTo>
                  <a:cubicBezTo>
                    <a:pt x="1" y="1154"/>
                    <a:pt x="31" y="1181"/>
                    <a:pt x="67" y="1181"/>
                  </a:cubicBezTo>
                  <a:lnTo>
                    <a:pt x="1115" y="1181"/>
                  </a:lnTo>
                  <a:cubicBezTo>
                    <a:pt x="1150" y="1181"/>
                    <a:pt x="1181" y="1154"/>
                    <a:pt x="1181" y="1115"/>
                  </a:cubicBezTo>
                  <a:lnTo>
                    <a:pt x="1181" y="67"/>
                  </a:lnTo>
                  <a:cubicBezTo>
                    <a:pt x="1181" y="31"/>
                    <a:pt x="1150" y="1"/>
                    <a:pt x="1115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4954515" y="2355166"/>
              <a:ext cx="185783" cy="185780"/>
            </a:xfrm>
            <a:custGeom>
              <a:rect b="b" l="l" r="r" t="t"/>
              <a:pathLst>
                <a:path extrusionOk="0" h="1181" w="1181">
                  <a:moveTo>
                    <a:pt x="1048" y="133"/>
                  </a:moveTo>
                  <a:lnTo>
                    <a:pt x="1048" y="1047"/>
                  </a:lnTo>
                  <a:lnTo>
                    <a:pt x="134" y="1047"/>
                  </a:lnTo>
                  <a:lnTo>
                    <a:pt x="134" y="133"/>
                  </a:lnTo>
                  <a:close/>
                  <a:moveTo>
                    <a:pt x="67" y="0"/>
                  </a:moveTo>
                  <a:cubicBezTo>
                    <a:pt x="31" y="0"/>
                    <a:pt x="1" y="31"/>
                    <a:pt x="1" y="66"/>
                  </a:cubicBezTo>
                  <a:lnTo>
                    <a:pt x="1" y="1113"/>
                  </a:lnTo>
                  <a:cubicBezTo>
                    <a:pt x="1" y="1149"/>
                    <a:pt x="31" y="1180"/>
                    <a:pt x="67" y="1180"/>
                  </a:cubicBezTo>
                  <a:lnTo>
                    <a:pt x="1115" y="1180"/>
                  </a:lnTo>
                  <a:cubicBezTo>
                    <a:pt x="1150" y="1180"/>
                    <a:pt x="1181" y="1149"/>
                    <a:pt x="1181" y="1113"/>
                  </a:cubicBezTo>
                  <a:lnTo>
                    <a:pt x="1181" y="66"/>
                  </a:lnTo>
                  <a:cubicBezTo>
                    <a:pt x="1181" y="31"/>
                    <a:pt x="1150" y="0"/>
                    <a:pt x="1115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4965684" y="1330143"/>
              <a:ext cx="571979" cy="335852"/>
            </a:xfrm>
            <a:custGeom>
              <a:rect b="b" l="l" r="r" t="t"/>
              <a:pathLst>
                <a:path extrusionOk="0" h="2135" w="3636">
                  <a:moveTo>
                    <a:pt x="1816" y="346"/>
                  </a:moveTo>
                  <a:cubicBezTo>
                    <a:pt x="2015" y="346"/>
                    <a:pt x="2171" y="506"/>
                    <a:pt x="2171" y="701"/>
                  </a:cubicBezTo>
                  <a:cubicBezTo>
                    <a:pt x="2171" y="897"/>
                    <a:pt x="2015" y="1057"/>
                    <a:pt x="1816" y="1057"/>
                  </a:cubicBezTo>
                  <a:cubicBezTo>
                    <a:pt x="1620" y="1057"/>
                    <a:pt x="1460" y="897"/>
                    <a:pt x="1460" y="701"/>
                  </a:cubicBezTo>
                  <a:cubicBezTo>
                    <a:pt x="1460" y="506"/>
                    <a:pt x="1620" y="346"/>
                    <a:pt x="1816" y="346"/>
                  </a:cubicBezTo>
                  <a:close/>
                  <a:moveTo>
                    <a:pt x="1816" y="0"/>
                  </a:moveTo>
                  <a:cubicBezTo>
                    <a:pt x="1492" y="0"/>
                    <a:pt x="1216" y="222"/>
                    <a:pt x="1141" y="524"/>
                  </a:cubicBezTo>
                  <a:cubicBezTo>
                    <a:pt x="1114" y="625"/>
                    <a:pt x="1021" y="697"/>
                    <a:pt x="915" y="697"/>
                  </a:cubicBezTo>
                  <a:lnTo>
                    <a:pt x="231" y="697"/>
                  </a:lnTo>
                  <a:cubicBezTo>
                    <a:pt x="102" y="697"/>
                    <a:pt x="1" y="803"/>
                    <a:pt x="1" y="932"/>
                  </a:cubicBezTo>
                  <a:lnTo>
                    <a:pt x="1" y="1904"/>
                  </a:lnTo>
                  <a:cubicBezTo>
                    <a:pt x="1" y="2033"/>
                    <a:pt x="102" y="2135"/>
                    <a:pt x="231" y="2135"/>
                  </a:cubicBezTo>
                  <a:lnTo>
                    <a:pt x="3400" y="2135"/>
                  </a:lnTo>
                  <a:cubicBezTo>
                    <a:pt x="3529" y="2135"/>
                    <a:pt x="3635" y="2033"/>
                    <a:pt x="3635" y="1904"/>
                  </a:cubicBezTo>
                  <a:lnTo>
                    <a:pt x="3635" y="932"/>
                  </a:lnTo>
                  <a:cubicBezTo>
                    <a:pt x="3635" y="803"/>
                    <a:pt x="3529" y="697"/>
                    <a:pt x="3400" y="697"/>
                  </a:cubicBezTo>
                  <a:lnTo>
                    <a:pt x="2717" y="697"/>
                  </a:lnTo>
                  <a:cubicBezTo>
                    <a:pt x="2611" y="697"/>
                    <a:pt x="2517" y="625"/>
                    <a:pt x="2490" y="524"/>
                  </a:cubicBezTo>
                  <a:cubicBezTo>
                    <a:pt x="2415" y="222"/>
                    <a:pt x="2140" y="0"/>
                    <a:pt x="1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4990067" y="1807417"/>
              <a:ext cx="114836" cy="114205"/>
            </a:xfrm>
            <a:custGeom>
              <a:rect b="b" l="l" r="r" t="t"/>
              <a:pathLst>
                <a:path extrusionOk="0" h="726" w="730">
                  <a:moveTo>
                    <a:pt x="36" y="1"/>
                  </a:moveTo>
                  <a:cubicBezTo>
                    <a:pt x="28" y="1"/>
                    <a:pt x="21" y="4"/>
                    <a:pt x="14" y="11"/>
                  </a:cubicBezTo>
                  <a:cubicBezTo>
                    <a:pt x="0" y="24"/>
                    <a:pt x="0" y="47"/>
                    <a:pt x="14" y="60"/>
                  </a:cubicBezTo>
                  <a:lnTo>
                    <a:pt x="316" y="366"/>
                  </a:lnTo>
                  <a:lnTo>
                    <a:pt x="14" y="668"/>
                  </a:lnTo>
                  <a:cubicBezTo>
                    <a:pt x="0" y="681"/>
                    <a:pt x="0" y="703"/>
                    <a:pt x="14" y="717"/>
                  </a:cubicBezTo>
                  <a:cubicBezTo>
                    <a:pt x="19" y="721"/>
                    <a:pt x="27" y="725"/>
                    <a:pt x="37" y="725"/>
                  </a:cubicBezTo>
                  <a:cubicBezTo>
                    <a:pt x="45" y="725"/>
                    <a:pt x="54" y="721"/>
                    <a:pt x="59" y="717"/>
                  </a:cubicBezTo>
                  <a:lnTo>
                    <a:pt x="365" y="410"/>
                  </a:lnTo>
                  <a:lnTo>
                    <a:pt x="666" y="717"/>
                  </a:lnTo>
                  <a:cubicBezTo>
                    <a:pt x="676" y="721"/>
                    <a:pt x="684" y="725"/>
                    <a:pt x="693" y="725"/>
                  </a:cubicBezTo>
                  <a:cubicBezTo>
                    <a:pt x="702" y="725"/>
                    <a:pt x="711" y="721"/>
                    <a:pt x="715" y="717"/>
                  </a:cubicBezTo>
                  <a:cubicBezTo>
                    <a:pt x="729" y="703"/>
                    <a:pt x="729" y="681"/>
                    <a:pt x="715" y="668"/>
                  </a:cubicBezTo>
                  <a:lnTo>
                    <a:pt x="414" y="366"/>
                  </a:lnTo>
                  <a:lnTo>
                    <a:pt x="715" y="60"/>
                  </a:lnTo>
                  <a:cubicBezTo>
                    <a:pt x="729" y="47"/>
                    <a:pt x="729" y="24"/>
                    <a:pt x="715" y="11"/>
                  </a:cubicBezTo>
                  <a:cubicBezTo>
                    <a:pt x="709" y="4"/>
                    <a:pt x="700" y="1"/>
                    <a:pt x="691" y="1"/>
                  </a:cubicBezTo>
                  <a:cubicBezTo>
                    <a:pt x="682" y="1"/>
                    <a:pt x="673" y="4"/>
                    <a:pt x="666" y="11"/>
                  </a:cubicBezTo>
                  <a:lnTo>
                    <a:pt x="365" y="317"/>
                  </a:lnTo>
                  <a:lnTo>
                    <a:pt x="59" y="11"/>
                  </a:lnTo>
                  <a:cubicBezTo>
                    <a:pt x="52" y="4"/>
                    <a:pt x="44" y="1"/>
                    <a:pt x="36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5251358" y="1514351"/>
              <a:ext cx="448333" cy="1201829"/>
            </a:xfrm>
            <a:custGeom>
              <a:rect b="b" l="l" r="r" t="t"/>
              <a:pathLst>
                <a:path extrusionOk="0" h="7640" w="2850">
                  <a:moveTo>
                    <a:pt x="1819" y="1"/>
                  </a:moveTo>
                  <a:lnTo>
                    <a:pt x="1819" y="427"/>
                  </a:lnTo>
                  <a:lnTo>
                    <a:pt x="2423" y="427"/>
                  </a:lnTo>
                  <a:cubicBezTo>
                    <a:pt x="2463" y="427"/>
                    <a:pt x="2489" y="458"/>
                    <a:pt x="2489" y="493"/>
                  </a:cubicBezTo>
                  <a:lnTo>
                    <a:pt x="2489" y="7146"/>
                  </a:lnTo>
                  <a:cubicBezTo>
                    <a:pt x="2489" y="7183"/>
                    <a:pt x="2463" y="7213"/>
                    <a:pt x="2423" y="7213"/>
                  </a:cubicBezTo>
                  <a:lnTo>
                    <a:pt x="0" y="7213"/>
                  </a:lnTo>
                  <a:lnTo>
                    <a:pt x="0" y="7640"/>
                  </a:lnTo>
                  <a:lnTo>
                    <a:pt x="2649" y="7640"/>
                  </a:lnTo>
                  <a:cubicBezTo>
                    <a:pt x="2760" y="7640"/>
                    <a:pt x="2850" y="7546"/>
                    <a:pt x="2850" y="7435"/>
                  </a:cubicBezTo>
                  <a:lnTo>
                    <a:pt x="2850" y="205"/>
                  </a:lnTo>
                  <a:cubicBezTo>
                    <a:pt x="2850" y="94"/>
                    <a:pt x="2760" y="1"/>
                    <a:pt x="2649" y="1"/>
                  </a:cubicBez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5251358" y="1581522"/>
              <a:ext cx="391702" cy="1067646"/>
            </a:xfrm>
            <a:custGeom>
              <a:rect b="b" l="l" r="r" t="t"/>
              <a:pathLst>
                <a:path extrusionOk="0" h="6787" w="2490">
                  <a:moveTo>
                    <a:pt x="1819" y="1309"/>
                  </a:moveTo>
                  <a:cubicBezTo>
                    <a:pt x="1860" y="1309"/>
                    <a:pt x="1891" y="1340"/>
                    <a:pt x="1891" y="1381"/>
                  </a:cubicBezTo>
                  <a:cubicBezTo>
                    <a:pt x="1891" y="1416"/>
                    <a:pt x="1860" y="1447"/>
                    <a:pt x="1819" y="1447"/>
                  </a:cubicBezTo>
                  <a:lnTo>
                    <a:pt x="235" y="1447"/>
                  </a:lnTo>
                  <a:cubicBezTo>
                    <a:pt x="199" y="1447"/>
                    <a:pt x="168" y="1416"/>
                    <a:pt x="168" y="1381"/>
                  </a:cubicBezTo>
                  <a:cubicBezTo>
                    <a:pt x="168" y="1340"/>
                    <a:pt x="199" y="1309"/>
                    <a:pt x="235" y="1309"/>
                  </a:cubicBezTo>
                  <a:close/>
                  <a:moveTo>
                    <a:pt x="1819" y="1731"/>
                  </a:moveTo>
                  <a:cubicBezTo>
                    <a:pt x="1860" y="1731"/>
                    <a:pt x="1891" y="1762"/>
                    <a:pt x="1891" y="1802"/>
                  </a:cubicBezTo>
                  <a:cubicBezTo>
                    <a:pt x="1891" y="1838"/>
                    <a:pt x="1860" y="1868"/>
                    <a:pt x="1819" y="1868"/>
                  </a:cubicBezTo>
                  <a:lnTo>
                    <a:pt x="235" y="1868"/>
                  </a:lnTo>
                  <a:cubicBezTo>
                    <a:pt x="199" y="1868"/>
                    <a:pt x="168" y="1838"/>
                    <a:pt x="168" y="1802"/>
                  </a:cubicBezTo>
                  <a:cubicBezTo>
                    <a:pt x="168" y="1762"/>
                    <a:pt x="199" y="1731"/>
                    <a:pt x="235" y="1731"/>
                  </a:cubicBezTo>
                  <a:close/>
                  <a:moveTo>
                    <a:pt x="1819" y="2153"/>
                  </a:moveTo>
                  <a:cubicBezTo>
                    <a:pt x="1860" y="2153"/>
                    <a:pt x="1891" y="2184"/>
                    <a:pt x="1891" y="2223"/>
                  </a:cubicBezTo>
                  <a:cubicBezTo>
                    <a:pt x="1891" y="2259"/>
                    <a:pt x="1860" y="2290"/>
                    <a:pt x="1819" y="2290"/>
                  </a:cubicBezTo>
                  <a:lnTo>
                    <a:pt x="235" y="2290"/>
                  </a:lnTo>
                  <a:cubicBezTo>
                    <a:pt x="199" y="2290"/>
                    <a:pt x="168" y="2259"/>
                    <a:pt x="168" y="2223"/>
                  </a:cubicBezTo>
                  <a:cubicBezTo>
                    <a:pt x="168" y="2184"/>
                    <a:pt x="199" y="2153"/>
                    <a:pt x="235" y="2153"/>
                  </a:cubicBezTo>
                  <a:close/>
                  <a:moveTo>
                    <a:pt x="1819" y="3165"/>
                  </a:moveTo>
                  <a:cubicBezTo>
                    <a:pt x="1860" y="3165"/>
                    <a:pt x="1891" y="3196"/>
                    <a:pt x="1891" y="3231"/>
                  </a:cubicBezTo>
                  <a:cubicBezTo>
                    <a:pt x="1891" y="3271"/>
                    <a:pt x="1860" y="3302"/>
                    <a:pt x="1819" y="3302"/>
                  </a:cubicBezTo>
                  <a:lnTo>
                    <a:pt x="235" y="3302"/>
                  </a:lnTo>
                  <a:cubicBezTo>
                    <a:pt x="199" y="3302"/>
                    <a:pt x="168" y="3271"/>
                    <a:pt x="168" y="3231"/>
                  </a:cubicBezTo>
                  <a:cubicBezTo>
                    <a:pt x="168" y="3196"/>
                    <a:pt x="199" y="3165"/>
                    <a:pt x="235" y="3165"/>
                  </a:cubicBezTo>
                  <a:close/>
                  <a:moveTo>
                    <a:pt x="1819" y="3587"/>
                  </a:moveTo>
                  <a:cubicBezTo>
                    <a:pt x="1860" y="3587"/>
                    <a:pt x="1891" y="3617"/>
                    <a:pt x="1891" y="3653"/>
                  </a:cubicBezTo>
                  <a:cubicBezTo>
                    <a:pt x="1891" y="3693"/>
                    <a:pt x="1860" y="3724"/>
                    <a:pt x="1819" y="3724"/>
                  </a:cubicBezTo>
                  <a:lnTo>
                    <a:pt x="235" y="3724"/>
                  </a:lnTo>
                  <a:cubicBezTo>
                    <a:pt x="199" y="3724"/>
                    <a:pt x="168" y="3693"/>
                    <a:pt x="168" y="3653"/>
                  </a:cubicBezTo>
                  <a:cubicBezTo>
                    <a:pt x="168" y="3617"/>
                    <a:pt x="199" y="3587"/>
                    <a:pt x="235" y="3587"/>
                  </a:cubicBezTo>
                  <a:close/>
                  <a:moveTo>
                    <a:pt x="1819" y="4007"/>
                  </a:moveTo>
                  <a:cubicBezTo>
                    <a:pt x="1860" y="4007"/>
                    <a:pt x="1891" y="4039"/>
                    <a:pt x="1891" y="4074"/>
                  </a:cubicBezTo>
                  <a:cubicBezTo>
                    <a:pt x="1891" y="4114"/>
                    <a:pt x="1860" y="4140"/>
                    <a:pt x="1819" y="4140"/>
                  </a:cubicBezTo>
                  <a:lnTo>
                    <a:pt x="235" y="4140"/>
                  </a:lnTo>
                  <a:cubicBezTo>
                    <a:pt x="199" y="4140"/>
                    <a:pt x="168" y="4114"/>
                    <a:pt x="168" y="4074"/>
                  </a:cubicBezTo>
                  <a:cubicBezTo>
                    <a:pt x="168" y="4039"/>
                    <a:pt x="199" y="4007"/>
                    <a:pt x="235" y="4007"/>
                  </a:cubicBezTo>
                  <a:close/>
                  <a:moveTo>
                    <a:pt x="1819" y="5019"/>
                  </a:moveTo>
                  <a:cubicBezTo>
                    <a:pt x="1860" y="5019"/>
                    <a:pt x="1891" y="5051"/>
                    <a:pt x="1891" y="5086"/>
                  </a:cubicBezTo>
                  <a:cubicBezTo>
                    <a:pt x="1891" y="5126"/>
                    <a:pt x="1860" y="5152"/>
                    <a:pt x="1819" y="5152"/>
                  </a:cubicBezTo>
                  <a:lnTo>
                    <a:pt x="235" y="5152"/>
                  </a:lnTo>
                  <a:cubicBezTo>
                    <a:pt x="199" y="5152"/>
                    <a:pt x="168" y="5126"/>
                    <a:pt x="168" y="5086"/>
                  </a:cubicBezTo>
                  <a:cubicBezTo>
                    <a:pt x="168" y="5051"/>
                    <a:pt x="199" y="5019"/>
                    <a:pt x="235" y="5019"/>
                  </a:cubicBezTo>
                  <a:close/>
                  <a:moveTo>
                    <a:pt x="1819" y="5441"/>
                  </a:moveTo>
                  <a:cubicBezTo>
                    <a:pt x="1860" y="5441"/>
                    <a:pt x="1891" y="5472"/>
                    <a:pt x="1891" y="5508"/>
                  </a:cubicBezTo>
                  <a:cubicBezTo>
                    <a:pt x="1891" y="5548"/>
                    <a:pt x="1860" y="5574"/>
                    <a:pt x="1819" y="5574"/>
                  </a:cubicBezTo>
                  <a:lnTo>
                    <a:pt x="235" y="5574"/>
                  </a:lnTo>
                  <a:cubicBezTo>
                    <a:pt x="199" y="5574"/>
                    <a:pt x="168" y="5548"/>
                    <a:pt x="168" y="5508"/>
                  </a:cubicBezTo>
                  <a:cubicBezTo>
                    <a:pt x="168" y="5472"/>
                    <a:pt x="199" y="5441"/>
                    <a:pt x="235" y="5441"/>
                  </a:cubicBezTo>
                  <a:close/>
                  <a:moveTo>
                    <a:pt x="1819" y="5863"/>
                  </a:moveTo>
                  <a:cubicBezTo>
                    <a:pt x="1860" y="5863"/>
                    <a:pt x="1891" y="5894"/>
                    <a:pt x="1891" y="5930"/>
                  </a:cubicBezTo>
                  <a:cubicBezTo>
                    <a:pt x="1891" y="5969"/>
                    <a:pt x="1860" y="5996"/>
                    <a:pt x="1819" y="5996"/>
                  </a:cubicBezTo>
                  <a:lnTo>
                    <a:pt x="235" y="5996"/>
                  </a:lnTo>
                  <a:cubicBezTo>
                    <a:pt x="199" y="5996"/>
                    <a:pt x="168" y="5969"/>
                    <a:pt x="168" y="5930"/>
                  </a:cubicBezTo>
                  <a:cubicBezTo>
                    <a:pt x="168" y="5894"/>
                    <a:pt x="199" y="5863"/>
                    <a:pt x="235" y="5863"/>
                  </a:cubicBezTo>
                  <a:close/>
                  <a:moveTo>
                    <a:pt x="1819" y="0"/>
                  </a:moveTo>
                  <a:lnTo>
                    <a:pt x="1819" y="306"/>
                  </a:lnTo>
                  <a:cubicBezTo>
                    <a:pt x="1819" y="435"/>
                    <a:pt x="1713" y="537"/>
                    <a:pt x="1584" y="537"/>
                  </a:cubicBezTo>
                  <a:lnTo>
                    <a:pt x="0" y="537"/>
                  </a:lnTo>
                  <a:lnTo>
                    <a:pt x="0" y="6786"/>
                  </a:lnTo>
                  <a:lnTo>
                    <a:pt x="2423" y="6786"/>
                  </a:lnTo>
                  <a:cubicBezTo>
                    <a:pt x="2463" y="6786"/>
                    <a:pt x="2489" y="6756"/>
                    <a:pt x="2489" y="6719"/>
                  </a:cubicBezTo>
                  <a:lnTo>
                    <a:pt x="2489" y="66"/>
                  </a:lnTo>
                  <a:cubicBezTo>
                    <a:pt x="2489" y="31"/>
                    <a:pt x="2463" y="0"/>
                    <a:pt x="2423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5277786" y="1787439"/>
              <a:ext cx="271045" cy="21708"/>
            </a:xfrm>
            <a:custGeom>
              <a:rect b="b" l="l" r="r" t="t"/>
              <a:pathLst>
                <a:path extrusionOk="0" h="138" w="1723">
                  <a:moveTo>
                    <a:pt x="67" y="0"/>
                  </a:moveTo>
                  <a:cubicBezTo>
                    <a:pt x="31" y="0"/>
                    <a:pt x="0" y="31"/>
                    <a:pt x="0" y="72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72"/>
                  </a:cubicBezTo>
                  <a:cubicBezTo>
                    <a:pt x="1723" y="31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5277786" y="1853666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2"/>
                    <a:pt x="0" y="72"/>
                  </a:cubicBezTo>
                  <a:cubicBezTo>
                    <a:pt x="0" y="108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8"/>
                    <a:pt x="1723" y="72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5277786" y="1920050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2"/>
                    <a:pt x="0" y="71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71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5277786" y="2079247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2"/>
                    <a:pt x="0" y="67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67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5277786" y="2145631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1"/>
                    <a:pt x="0" y="67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67"/>
                  </a:cubicBezTo>
                  <a:cubicBezTo>
                    <a:pt x="1723" y="31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5277786" y="2211858"/>
              <a:ext cx="271045" cy="21079"/>
            </a:xfrm>
            <a:custGeom>
              <a:rect b="b" l="l" r="r" t="t"/>
              <a:pathLst>
                <a:path extrusionOk="0" h="134" w="1723">
                  <a:moveTo>
                    <a:pt x="67" y="0"/>
                  </a:moveTo>
                  <a:cubicBezTo>
                    <a:pt x="31" y="0"/>
                    <a:pt x="0" y="32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2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5277786" y="2371054"/>
              <a:ext cx="271045" cy="21079"/>
            </a:xfrm>
            <a:custGeom>
              <a:rect b="b" l="l" r="r" t="t"/>
              <a:pathLst>
                <a:path extrusionOk="0" h="134" w="1723">
                  <a:moveTo>
                    <a:pt x="67" y="0"/>
                  </a:moveTo>
                  <a:cubicBezTo>
                    <a:pt x="31" y="0"/>
                    <a:pt x="0" y="32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2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5277786" y="2437439"/>
              <a:ext cx="271045" cy="21079"/>
            </a:xfrm>
            <a:custGeom>
              <a:rect b="b" l="l" r="r" t="t"/>
              <a:pathLst>
                <a:path extrusionOk="0" h="134" w="1723">
                  <a:moveTo>
                    <a:pt x="67" y="0"/>
                  </a:moveTo>
                  <a:cubicBezTo>
                    <a:pt x="31" y="0"/>
                    <a:pt x="0" y="31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1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5277786" y="2503666"/>
              <a:ext cx="271045" cy="21237"/>
            </a:xfrm>
            <a:custGeom>
              <a:rect b="b" l="l" r="r" t="t"/>
              <a:pathLst>
                <a:path extrusionOk="0" h="135" w="1723">
                  <a:moveTo>
                    <a:pt x="67" y="1"/>
                  </a:moveTo>
                  <a:cubicBezTo>
                    <a:pt x="31" y="1"/>
                    <a:pt x="0" y="32"/>
                    <a:pt x="0" y="68"/>
                  </a:cubicBezTo>
                  <a:cubicBezTo>
                    <a:pt x="0" y="107"/>
                    <a:pt x="31" y="134"/>
                    <a:pt x="67" y="134"/>
                  </a:cubicBezTo>
                  <a:lnTo>
                    <a:pt x="1651" y="134"/>
                  </a:lnTo>
                  <a:cubicBezTo>
                    <a:pt x="1692" y="134"/>
                    <a:pt x="1723" y="107"/>
                    <a:pt x="1723" y="68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5251358" y="1330143"/>
              <a:ext cx="286304" cy="335852"/>
            </a:xfrm>
            <a:custGeom>
              <a:rect b="b" l="l" r="r" t="t"/>
              <a:pathLst>
                <a:path extrusionOk="0" h="2135" w="1820">
                  <a:moveTo>
                    <a:pt x="0" y="0"/>
                  </a:moveTo>
                  <a:lnTo>
                    <a:pt x="0" y="346"/>
                  </a:lnTo>
                  <a:cubicBezTo>
                    <a:pt x="199" y="346"/>
                    <a:pt x="355" y="506"/>
                    <a:pt x="355" y="701"/>
                  </a:cubicBezTo>
                  <a:cubicBezTo>
                    <a:pt x="355" y="897"/>
                    <a:pt x="199" y="1057"/>
                    <a:pt x="0" y="1057"/>
                  </a:cubicBezTo>
                  <a:lnTo>
                    <a:pt x="0" y="2135"/>
                  </a:lnTo>
                  <a:lnTo>
                    <a:pt x="1584" y="2135"/>
                  </a:lnTo>
                  <a:cubicBezTo>
                    <a:pt x="1713" y="2135"/>
                    <a:pt x="1819" y="2033"/>
                    <a:pt x="1819" y="1904"/>
                  </a:cubicBezTo>
                  <a:lnTo>
                    <a:pt x="1819" y="1598"/>
                  </a:lnTo>
                  <a:lnTo>
                    <a:pt x="1819" y="1172"/>
                  </a:lnTo>
                  <a:lnTo>
                    <a:pt x="1819" y="932"/>
                  </a:lnTo>
                  <a:cubicBezTo>
                    <a:pt x="1819" y="803"/>
                    <a:pt x="1713" y="697"/>
                    <a:pt x="1584" y="697"/>
                  </a:cubicBezTo>
                  <a:lnTo>
                    <a:pt x="901" y="697"/>
                  </a:lnTo>
                  <a:cubicBezTo>
                    <a:pt x="795" y="697"/>
                    <a:pt x="701" y="625"/>
                    <a:pt x="674" y="524"/>
                  </a:cubicBezTo>
                  <a:cubicBezTo>
                    <a:pt x="599" y="222"/>
                    <a:pt x="324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5814682" y="1700762"/>
              <a:ext cx="82588" cy="879192"/>
            </a:xfrm>
            <a:custGeom>
              <a:rect b="b" l="l" r="r" t="t"/>
              <a:pathLst>
                <a:path extrusionOk="0" h="5589" w="525">
                  <a:moveTo>
                    <a:pt x="0" y="0"/>
                  </a:moveTo>
                  <a:lnTo>
                    <a:pt x="0" y="5589"/>
                  </a:lnTo>
                  <a:lnTo>
                    <a:pt x="524" y="5589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5814682" y="2579803"/>
              <a:ext cx="82588" cy="88092"/>
            </a:xfrm>
            <a:custGeom>
              <a:rect b="b" l="l" r="r" t="t"/>
              <a:pathLst>
                <a:path extrusionOk="0" h="560" w="525">
                  <a:moveTo>
                    <a:pt x="0" y="1"/>
                  </a:moveTo>
                  <a:lnTo>
                    <a:pt x="0" y="560"/>
                  </a:lnTo>
                  <a:lnTo>
                    <a:pt x="524" y="56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184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5814682" y="2667739"/>
              <a:ext cx="82588" cy="43574"/>
            </a:xfrm>
            <a:custGeom>
              <a:rect b="b" l="l" r="r" t="t"/>
              <a:pathLst>
                <a:path extrusionOk="0" h="277" w="525">
                  <a:moveTo>
                    <a:pt x="0" y="1"/>
                  </a:moveTo>
                  <a:lnTo>
                    <a:pt x="0" y="245"/>
                  </a:lnTo>
                  <a:cubicBezTo>
                    <a:pt x="0" y="263"/>
                    <a:pt x="18" y="277"/>
                    <a:pt x="31" y="277"/>
                  </a:cubicBezTo>
                  <a:lnTo>
                    <a:pt x="493" y="277"/>
                  </a:lnTo>
                  <a:cubicBezTo>
                    <a:pt x="511" y="277"/>
                    <a:pt x="524" y="263"/>
                    <a:pt x="524" y="245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5814682" y="1519228"/>
              <a:ext cx="82588" cy="181690"/>
            </a:xfrm>
            <a:custGeom>
              <a:rect b="b" l="l" r="r" t="t"/>
              <a:pathLst>
                <a:path extrusionOk="0" h="1155" w="525">
                  <a:moveTo>
                    <a:pt x="262" y="1"/>
                  </a:moveTo>
                  <a:lnTo>
                    <a:pt x="0" y="1154"/>
                  </a:lnTo>
                  <a:lnTo>
                    <a:pt x="524" y="115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5841896" y="1519228"/>
              <a:ext cx="28001" cy="62451"/>
            </a:xfrm>
            <a:custGeom>
              <a:rect b="b" l="l" r="r" t="t"/>
              <a:pathLst>
                <a:path extrusionOk="0" h="397" w="178">
                  <a:moveTo>
                    <a:pt x="89" y="1"/>
                  </a:moveTo>
                  <a:lnTo>
                    <a:pt x="1" y="396"/>
                  </a:lnTo>
                  <a:lnTo>
                    <a:pt x="178" y="396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5855897" y="1700762"/>
              <a:ext cx="41373" cy="879192"/>
            </a:xfrm>
            <a:custGeom>
              <a:rect b="b" l="l" r="r" t="t"/>
              <a:pathLst>
                <a:path extrusionOk="0" h="5589" w="263">
                  <a:moveTo>
                    <a:pt x="0" y="0"/>
                  </a:moveTo>
                  <a:lnTo>
                    <a:pt x="0" y="5589"/>
                  </a:lnTo>
                  <a:lnTo>
                    <a:pt x="262" y="558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5855897" y="2579803"/>
              <a:ext cx="41373" cy="88092"/>
            </a:xfrm>
            <a:custGeom>
              <a:rect b="b" l="l" r="r" t="t"/>
              <a:pathLst>
                <a:path extrusionOk="0" h="560" w="263">
                  <a:moveTo>
                    <a:pt x="0" y="1"/>
                  </a:moveTo>
                  <a:lnTo>
                    <a:pt x="0" y="560"/>
                  </a:lnTo>
                  <a:lnTo>
                    <a:pt x="262" y="56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5855897" y="2667739"/>
              <a:ext cx="41373" cy="43574"/>
            </a:xfrm>
            <a:custGeom>
              <a:rect b="b" l="l" r="r" t="t"/>
              <a:pathLst>
                <a:path extrusionOk="0" h="277" w="263">
                  <a:moveTo>
                    <a:pt x="0" y="1"/>
                  </a:moveTo>
                  <a:lnTo>
                    <a:pt x="0" y="277"/>
                  </a:lnTo>
                  <a:lnTo>
                    <a:pt x="147" y="277"/>
                  </a:lnTo>
                  <a:cubicBezTo>
                    <a:pt x="209" y="277"/>
                    <a:pt x="262" y="223"/>
                    <a:pt x="262" y="15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5855897" y="1581522"/>
              <a:ext cx="41373" cy="119396"/>
            </a:xfrm>
            <a:custGeom>
              <a:rect b="b" l="l" r="r" t="t"/>
              <a:pathLst>
                <a:path extrusionOk="0" h="759" w="263">
                  <a:moveTo>
                    <a:pt x="0" y="0"/>
                  </a:moveTo>
                  <a:lnTo>
                    <a:pt x="0" y="758"/>
                  </a:lnTo>
                  <a:lnTo>
                    <a:pt x="262" y="75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5855897" y="1519228"/>
              <a:ext cx="14001" cy="62451"/>
            </a:xfrm>
            <a:custGeom>
              <a:rect b="b" l="l" r="r" t="t"/>
              <a:pathLst>
                <a:path extrusionOk="0" h="397" w="89">
                  <a:moveTo>
                    <a:pt x="0" y="1"/>
                  </a:moveTo>
                  <a:lnTo>
                    <a:pt x="0" y="396"/>
                  </a:lnTo>
                  <a:lnTo>
                    <a:pt x="89" y="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p3"/>
          <p:cNvGrpSpPr/>
          <p:nvPr/>
        </p:nvGrpSpPr>
        <p:grpSpPr>
          <a:xfrm>
            <a:off x="903926" y="1923406"/>
            <a:ext cx="427753" cy="445235"/>
            <a:chOff x="570700" y="981325"/>
            <a:chExt cx="1224601" cy="1274649"/>
          </a:xfrm>
        </p:grpSpPr>
        <p:sp>
          <p:nvSpPr>
            <p:cNvPr id="802" name="Google Shape;802;p3"/>
            <p:cNvSpPr/>
            <p:nvPr/>
          </p:nvSpPr>
          <p:spPr>
            <a:xfrm>
              <a:off x="977618" y="2004039"/>
              <a:ext cx="410766" cy="251934"/>
            </a:xfrm>
            <a:custGeom>
              <a:rect b="b" l="l" r="r" t="t"/>
              <a:pathLst>
                <a:path extrusionOk="0" h="1767" w="2881">
                  <a:moveTo>
                    <a:pt x="1141" y="1"/>
                  </a:moveTo>
                  <a:lnTo>
                    <a:pt x="1141" y="1168"/>
                  </a:lnTo>
                  <a:lnTo>
                    <a:pt x="213" y="1168"/>
                  </a:lnTo>
                  <a:cubicBezTo>
                    <a:pt x="93" y="1168"/>
                    <a:pt x="0" y="1261"/>
                    <a:pt x="0" y="1381"/>
                  </a:cubicBezTo>
                  <a:lnTo>
                    <a:pt x="0" y="1767"/>
                  </a:lnTo>
                  <a:lnTo>
                    <a:pt x="2880" y="1767"/>
                  </a:lnTo>
                  <a:lnTo>
                    <a:pt x="2880" y="1381"/>
                  </a:lnTo>
                  <a:cubicBezTo>
                    <a:pt x="2880" y="1261"/>
                    <a:pt x="2782" y="1168"/>
                    <a:pt x="2667" y="1168"/>
                  </a:cubicBezTo>
                  <a:lnTo>
                    <a:pt x="1740" y="1168"/>
                  </a:lnTo>
                  <a:lnTo>
                    <a:pt x="17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570700" y="981468"/>
              <a:ext cx="1224598" cy="1052507"/>
            </a:xfrm>
            <a:custGeom>
              <a:rect b="b" l="l" r="r" t="t"/>
              <a:pathLst>
                <a:path extrusionOk="0" h="7382" w="8589">
                  <a:moveTo>
                    <a:pt x="4293" y="1"/>
                  </a:moveTo>
                  <a:cubicBezTo>
                    <a:pt x="4175" y="1"/>
                    <a:pt x="4057" y="60"/>
                    <a:pt x="3991" y="177"/>
                  </a:cubicBezTo>
                  <a:lnTo>
                    <a:pt x="134" y="6853"/>
                  </a:lnTo>
                  <a:cubicBezTo>
                    <a:pt x="0" y="7088"/>
                    <a:pt x="169" y="7381"/>
                    <a:pt x="439" y="7381"/>
                  </a:cubicBezTo>
                  <a:lnTo>
                    <a:pt x="8149" y="7381"/>
                  </a:lnTo>
                  <a:cubicBezTo>
                    <a:pt x="8420" y="7381"/>
                    <a:pt x="8588" y="7088"/>
                    <a:pt x="8451" y="6853"/>
                  </a:cubicBezTo>
                  <a:lnTo>
                    <a:pt x="4598" y="177"/>
                  </a:lnTo>
                  <a:cubicBezTo>
                    <a:pt x="4529" y="60"/>
                    <a:pt x="4411" y="1"/>
                    <a:pt x="4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733952" y="1161829"/>
              <a:ext cx="897383" cy="772057"/>
            </a:xfrm>
            <a:custGeom>
              <a:rect b="b" l="l" r="r" t="t"/>
              <a:pathLst>
                <a:path extrusionOk="0" h="5415" w="6294">
                  <a:moveTo>
                    <a:pt x="3147" y="0"/>
                  </a:moveTo>
                  <a:cubicBezTo>
                    <a:pt x="3076" y="0"/>
                    <a:pt x="3005" y="36"/>
                    <a:pt x="2965" y="106"/>
                  </a:cubicBezTo>
                  <a:lnTo>
                    <a:pt x="85" y="5099"/>
                  </a:lnTo>
                  <a:cubicBezTo>
                    <a:pt x="1" y="5238"/>
                    <a:pt x="103" y="5414"/>
                    <a:pt x="267" y="5414"/>
                  </a:cubicBezTo>
                  <a:lnTo>
                    <a:pt x="6032" y="5414"/>
                  </a:lnTo>
                  <a:cubicBezTo>
                    <a:pt x="6192" y="5414"/>
                    <a:pt x="6294" y="5238"/>
                    <a:pt x="6214" y="5099"/>
                  </a:cubicBezTo>
                  <a:lnTo>
                    <a:pt x="3329" y="106"/>
                  </a:lnTo>
                  <a:cubicBezTo>
                    <a:pt x="3289" y="36"/>
                    <a:pt x="3218" y="0"/>
                    <a:pt x="314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1132601" y="1411199"/>
              <a:ext cx="100089" cy="273464"/>
            </a:xfrm>
            <a:custGeom>
              <a:rect b="b" l="l" r="r" t="t"/>
              <a:pathLst>
                <a:path extrusionOk="0" h="1918" w="702">
                  <a:moveTo>
                    <a:pt x="89" y="0"/>
                  </a:moveTo>
                  <a:cubicBezTo>
                    <a:pt x="40" y="0"/>
                    <a:pt x="1" y="39"/>
                    <a:pt x="1" y="88"/>
                  </a:cubicBezTo>
                  <a:lnTo>
                    <a:pt x="1" y="1828"/>
                  </a:lnTo>
                  <a:cubicBezTo>
                    <a:pt x="1" y="1877"/>
                    <a:pt x="40" y="1917"/>
                    <a:pt x="89" y="1917"/>
                  </a:cubicBezTo>
                  <a:lnTo>
                    <a:pt x="613" y="1917"/>
                  </a:lnTo>
                  <a:cubicBezTo>
                    <a:pt x="662" y="1917"/>
                    <a:pt x="702" y="1877"/>
                    <a:pt x="702" y="1828"/>
                  </a:cubicBezTo>
                  <a:lnTo>
                    <a:pt x="702" y="88"/>
                  </a:lnTo>
                  <a:cubicBezTo>
                    <a:pt x="702" y="39"/>
                    <a:pt x="662" y="0"/>
                    <a:pt x="613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1132601" y="1721164"/>
              <a:ext cx="100660" cy="100232"/>
            </a:xfrm>
            <a:custGeom>
              <a:rect b="b" l="l" r="r" t="t"/>
              <a:pathLst>
                <a:path extrusionOk="0" h="703" w="706">
                  <a:moveTo>
                    <a:pt x="355" y="0"/>
                  </a:moveTo>
                  <a:cubicBezTo>
                    <a:pt x="160" y="0"/>
                    <a:pt x="1" y="156"/>
                    <a:pt x="1" y="351"/>
                  </a:cubicBezTo>
                  <a:cubicBezTo>
                    <a:pt x="1" y="547"/>
                    <a:pt x="160" y="702"/>
                    <a:pt x="355" y="702"/>
                  </a:cubicBezTo>
                  <a:cubicBezTo>
                    <a:pt x="546" y="702"/>
                    <a:pt x="706" y="547"/>
                    <a:pt x="706" y="351"/>
                  </a:cubicBezTo>
                  <a:cubicBezTo>
                    <a:pt x="706" y="156"/>
                    <a:pt x="546" y="0"/>
                    <a:pt x="355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1183216" y="2033838"/>
              <a:ext cx="205169" cy="222136"/>
            </a:xfrm>
            <a:custGeom>
              <a:rect b="b" l="l" r="r" t="t"/>
              <a:pathLst>
                <a:path extrusionOk="0" h="1558" w="1439">
                  <a:moveTo>
                    <a:pt x="0" y="0"/>
                  </a:moveTo>
                  <a:lnTo>
                    <a:pt x="0" y="1558"/>
                  </a:lnTo>
                  <a:lnTo>
                    <a:pt x="1438" y="1558"/>
                  </a:lnTo>
                  <a:lnTo>
                    <a:pt x="1438" y="1172"/>
                  </a:lnTo>
                  <a:cubicBezTo>
                    <a:pt x="1438" y="1052"/>
                    <a:pt x="1340" y="959"/>
                    <a:pt x="1225" y="959"/>
                  </a:cubicBezTo>
                  <a:lnTo>
                    <a:pt x="298" y="959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1183216" y="981325"/>
              <a:ext cx="612085" cy="1052650"/>
            </a:xfrm>
            <a:custGeom>
              <a:rect b="b" l="l" r="r" t="t"/>
              <a:pathLst>
                <a:path extrusionOk="0" h="7383" w="4293">
                  <a:moveTo>
                    <a:pt x="0" y="0"/>
                  </a:moveTo>
                  <a:lnTo>
                    <a:pt x="0" y="1266"/>
                  </a:lnTo>
                  <a:cubicBezTo>
                    <a:pt x="68" y="1266"/>
                    <a:pt x="138" y="1301"/>
                    <a:pt x="178" y="1372"/>
                  </a:cubicBezTo>
                  <a:lnTo>
                    <a:pt x="3063" y="6365"/>
                  </a:lnTo>
                  <a:cubicBezTo>
                    <a:pt x="3143" y="6504"/>
                    <a:pt x="3041" y="6680"/>
                    <a:pt x="2881" y="6680"/>
                  </a:cubicBezTo>
                  <a:lnTo>
                    <a:pt x="0" y="6680"/>
                  </a:lnTo>
                  <a:lnTo>
                    <a:pt x="0" y="7382"/>
                  </a:lnTo>
                  <a:lnTo>
                    <a:pt x="3853" y="7382"/>
                  </a:lnTo>
                  <a:cubicBezTo>
                    <a:pt x="4124" y="7382"/>
                    <a:pt x="4292" y="7089"/>
                    <a:pt x="4155" y="6854"/>
                  </a:cubicBezTo>
                  <a:lnTo>
                    <a:pt x="302" y="178"/>
                  </a:lnTo>
                  <a:cubicBezTo>
                    <a:pt x="236" y="63"/>
                    <a:pt x="115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1183216" y="1161687"/>
              <a:ext cx="448121" cy="772200"/>
            </a:xfrm>
            <a:custGeom>
              <a:rect b="b" l="l" r="r" t="t"/>
              <a:pathLst>
                <a:path extrusionOk="0" h="5416" w="3143">
                  <a:moveTo>
                    <a:pt x="0" y="1"/>
                  </a:moveTo>
                  <a:lnTo>
                    <a:pt x="0" y="1750"/>
                  </a:lnTo>
                  <a:cubicBezTo>
                    <a:pt x="191" y="1750"/>
                    <a:pt x="347" y="1904"/>
                    <a:pt x="347" y="2100"/>
                  </a:cubicBezTo>
                  <a:lnTo>
                    <a:pt x="347" y="3316"/>
                  </a:lnTo>
                  <a:cubicBezTo>
                    <a:pt x="347" y="3508"/>
                    <a:pt x="191" y="3667"/>
                    <a:pt x="0" y="3667"/>
                  </a:cubicBezTo>
                  <a:lnTo>
                    <a:pt x="0" y="3924"/>
                  </a:lnTo>
                  <a:cubicBezTo>
                    <a:pt x="191" y="3924"/>
                    <a:pt x="351" y="4080"/>
                    <a:pt x="351" y="4275"/>
                  </a:cubicBezTo>
                  <a:cubicBezTo>
                    <a:pt x="351" y="4471"/>
                    <a:pt x="191" y="4626"/>
                    <a:pt x="0" y="4626"/>
                  </a:cubicBezTo>
                  <a:lnTo>
                    <a:pt x="0" y="5415"/>
                  </a:lnTo>
                  <a:lnTo>
                    <a:pt x="2881" y="5415"/>
                  </a:lnTo>
                  <a:cubicBezTo>
                    <a:pt x="3041" y="5415"/>
                    <a:pt x="3143" y="5239"/>
                    <a:pt x="3063" y="5100"/>
                  </a:cubicBezTo>
                  <a:lnTo>
                    <a:pt x="178" y="107"/>
                  </a:lnTo>
                  <a:cubicBezTo>
                    <a:pt x="138" y="36"/>
                    <a:pt x="68" y="1"/>
                    <a:pt x="0" y="1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1183216" y="1411199"/>
              <a:ext cx="49474" cy="273464"/>
            </a:xfrm>
            <a:custGeom>
              <a:rect b="b" l="l" r="r" t="t"/>
              <a:pathLst>
                <a:path extrusionOk="0" h="1918" w="347">
                  <a:moveTo>
                    <a:pt x="0" y="0"/>
                  </a:moveTo>
                  <a:lnTo>
                    <a:pt x="0" y="1917"/>
                  </a:lnTo>
                  <a:cubicBezTo>
                    <a:pt x="191" y="1917"/>
                    <a:pt x="347" y="1758"/>
                    <a:pt x="347" y="1566"/>
                  </a:cubicBezTo>
                  <a:lnTo>
                    <a:pt x="347" y="350"/>
                  </a:lnTo>
                  <a:cubicBezTo>
                    <a:pt x="347" y="154"/>
                    <a:pt x="191" y="0"/>
                    <a:pt x="0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1183216" y="1721164"/>
              <a:ext cx="50045" cy="100232"/>
            </a:xfrm>
            <a:custGeom>
              <a:rect b="b" l="l" r="r" t="t"/>
              <a:pathLst>
                <a:path extrusionOk="0" h="703" w="351">
                  <a:moveTo>
                    <a:pt x="0" y="0"/>
                  </a:moveTo>
                  <a:lnTo>
                    <a:pt x="0" y="702"/>
                  </a:lnTo>
                  <a:cubicBezTo>
                    <a:pt x="191" y="702"/>
                    <a:pt x="351" y="547"/>
                    <a:pt x="351" y="351"/>
                  </a:cubicBezTo>
                  <a:cubicBezTo>
                    <a:pt x="351" y="156"/>
                    <a:pt x="191" y="0"/>
                    <a:pt x="0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30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Thank You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31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1972" name="Google Shape;1972;p31"/>
          <p:cNvSpPr txBox="1"/>
          <p:nvPr/>
        </p:nvSpPr>
        <p:spPr>
          <a:xfrm>
            <a:off x="326100" y="1278750"/>
            <a:ext cx="8673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Metriks: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Appraisal time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Before ML: asumsi data yg 15-30 menit → sepakati aja mau ambil angka berapa, misal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20 menit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After ML: asumsi waktu pemrosesan →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 menit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untuk masukin data dan proses data di ML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Efisiensi waktu: (20-5)/20 x 100% = naik 75%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….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Before ML → cara konvensional: pake asumsi dari entri data dibagi tahun dimana anggapannya proses dapat dilakukan di hari kerja = 558811 data / (34 tahun x  52 minggu x 5 hari kerja) =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63 pengajuan/hari → dilakukan dengan asumsi penilaian 1 hari = 7 jam kerja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After ML → menggunakan mesin otomatis dan dapat dilakukan setiap hari</a:t>
            </a:r>
            <a:endParaRPr b="0" i="0" sz="1200" u="none" cap="none" strike="sng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63 pengajuan x 5 menit = 315 menit =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5.25 jam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Efektivitas= ((7 jam - 5.25 jam)/7 jam) x 100% = naik 25%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No. of appraisal per day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Kapasitas optimal penilaian harga mobil dengan ML = (24 jam x 60 menit/jam) / 5 menit =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288 penilaian per hari 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Kapasitas optimal penilai harga mobil sebelum ML = (7 jam x 60 menit/jam) / 20 menit =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21 penilaian per hari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sng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Efektivitas bisa meningkat = (288/63) = 4.5 x (?)</a:t>
            </a:r>
            <a:endParaRPr b="0" i="0" sz="1200" u="none" cap="none" strike="sng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3" name="Google Shape;1973;p31"/>
          <p:cNvSpPr txBox="1"/>
          <p:nvPr/>
        </p:nvSpPr>
        <p:spPr>
          <a:xfrm>
            <a:off x="3679350" y="174475"/>
            <a:ext cx="563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sebelum : (7 jam x 60 menit)/20 menit = 21 penilaian (3 staff)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sesudah : (7 jam x 60 menit)/5 menit = 84 penilaian (0 staff)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21 / </a:t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32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1979" name="Google Shape;1979;p32"/>
          <p:cNvSpPr txBox="1"/>
          <p:nvPr/>
        </p:nvSpPr>
        <p:spPr>
          <a:xfrm>
            <a:off x="326100" y="1278750"/>
            <a:ext cx="8673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Metriks: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Appraisal time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Before ML: asumsi data yg 15-30 menit → sepakati aja mau ambil angka berapa, misal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20 menit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After ML: asumsi waktu pemrosesan →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 menit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untuk masukin data dan proses data di ML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Efisiensi waktu: (20-5)/20 x 100% = naik 75%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….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Before ML → cara konvensional: pake asumsi dari entri data dibagi tahun dimana anggapannya proses dapat dilakukan di hari kerja = 558811 data / (34 tahun x  52 minggu x 5 hari kerja) =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63 pengajuan/hari → dilakukan dengan asumsi penilaian 1 hari = 7 jam kerja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After ML → menggunakan mesin otomatis dan dapat dilakukan setiap hari</a:t>
            </a:r>
            <a:endParaRPr b="0" i="0" sz="1200" u="none" cap="none" strike="sng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63 pengajuan x 5 menit = 315 menit =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5.25 jam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Efektivitas= ((7 jam - 5.25 jam)/7 jam) x 100% = naik 25%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No. of appraisal per day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Kapasitas optimal penilaian harga mobil dengan ML = (24 jam x 60 menit/jam) / 5 menit =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288 penilaian per hari 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Kapasitas optimal penilai harga mobil sebelum ML = (7 jam x 60 menit/jam) / 20 menit =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21 penilaian per hari</a:t>
            </a:r>
            <a:endParaRPr b="1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sng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Efektivitas bisa meningkat = (288/63) = 4.5 x (?)</a:t>
            </a:r>
            <a:endParaRPr b="0" i="0" sz="1200" u="none" cap="none" strike="sng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0" name="Google Shape;1980;p32"/>
          <p:cNvSpPr txBox="1"/>
          <p:nvPr/>
        </p:nvSpPr>
        <p:spPr>
          <a:xfrm>
            <a:off x="3679350" y="174475"/>
            <a:ext cx="56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4"/>
          <p:cNvGrpSpPr/>
          <p:nvPr/>
        </p:nvGrpSpPr>
        <p:grpSpPr>
          <a:xfrm>
            <a:off x="4116886" y="-147566"/>
            <a:ext cx="5493455" cy="5645341"/>
            <a:chOff x="4116886" y="-147566"/>
            <a:chExt cx="5493455" cy="5645341"/>
          </a:xfrm>
        </p:grpSpPr>
        <p:grpSp>
          <p:nvGrpSpPr>
            <p:cNvPr id="817" name="Google Shape;817;p4"/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818" name="Google Shape;818;p4"/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rect b="b" l="l" r="r" t="t"/>
                <a:pathLst>
                  <a:path extrusionOk="0" h="1519" w="70548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"/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4"/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"/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4"/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"/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rect b="b" l="l" r="r" t="t"/>
                <a:pathLst>
                  <a:path extrusionOk="0" h="5651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"/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rect b="b" l="l" r="r" t="t"/>
                <a:pathLst>
                  <a:path extrusionOk="0" h="5647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"/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rect b="b" l="l" r="r" t="t"/>
                <a:pathLst>
                  <a:path extrusionOk="0" h="5651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4"/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rect b="b" l="l" r="r" t="t"/>
                <a:pathLst>
                  <a:path extrusionOk="0" h="5647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"/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rect b="b" l="l" r="r" t="t"/>
                <a:pathLst>
                  <a:path extrusionOk="0" h="30137" w="15069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"/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rect b="b" l="l" r="r" t="t"/>
                <a:pathLst>
                  <a:path extrusionOk="0" h="7515" w="10848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"/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rect b="b" l="l" r="r" t="t"/>
                <a:pathLst>
                  <a:path extrusionOk="0" h="13472" w="6947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4"/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rect b="b" l="l" r="r" t="t"/>
                <a:pathLst>
                  <a:path extrusionOk="0" h="19001" w="11016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4"/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rect b="b" l="l" r="r" t="t"/>
                <a:pathLst>
                  <a:path extrusionOk="0" h="7394" w="4578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"/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"/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"/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rect b="b" l="l" r="r" t="t"/>
                <a:pathLst>
                  <a:path extrusionOk="0" h="761" w="3703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"/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rect b="b" l="l" r="r" t="t"/>
                <a:pathLst>
                  <a:path extrusionOk="0" h="760" w="3703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"/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rect b="b" l="l" r="r" t="t"/>
                <a:pathLst>
                  <a:path extrusionOk="0" h="7394" w="4581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"/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"/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4"/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rect b="b" l="l" r="r" t="t"/>
                <a:pathLst>
                  <a:path extrusionOk="0" h="761" w="3707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"/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rect b="b" l="l" r="r" t="t"/>
                <a:pathLst>
                  <a:path extrusionOk="0" h="760" w="3707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"/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rect b="b" l="l" r="r" t="t"/>
                <a:pathLst>
                  <a:path extrusionOk="0" h="13422" w="8741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4"/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rect b="b" l="l" r="r" t="t"/>
                <a:pathLst>
                  <a:path extrusionOk="0" h="10741" w="6992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4"/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rect b="b" l="l" r="r" t="t"/>
                <a:pathLst>
                  <a:path extrusionOk="0" h="1073" w="3388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"/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"/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4"/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rect b="b" l="l" r="r" t="t"/>
                <a:pathLst>
                  <a:path extrusionOk="0" h="12620" w="538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4"/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rect b="b" l="l" r="r" t="t"/>
                <a:pathLst>
                  <a:path extrusionOk="0" h="764" w="516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"/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rect b="b" l="l" r="r" t="t"/>
                <a:pathLst>
                  <a:path extrusionOk="0" h="761" w="516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"/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rect b="b" l="l" r="r" t="t"/>
                <a:pathLst>
                  <a:path extrusionOk="0" h="760" w="516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4"/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rect b="b" l="l" r="r" t="t"/>
                <a:pathLst>
                  <a:path extrusionOk="0" h="12620" w="539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4"/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rect b="b" l="l" r="r" t="t"/>
                <a:pathLst>
                  <a:path extrusionOk="0" h="764" w="521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"/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rect b="b" l="l" r="r" t="t"/>
                <a:pathLst>
                  <a:path extrusionOk="0" h="761" w="521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"/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rect b="b" l="l" r="r" t="t"/>
                <a:pathLst>
                  <a:path extrusionOk="0" h="760" w="521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4"/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rect b="b" l="l" r="r" t="t"/>
                <a:pathLst>
                  <a:path extrusionOk="0" h="2240" w="2854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4"/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rect b="b" l="l" r="r" t="t"/>
                <a:pathLst>
                  <a:path extrusionOk="0" h="1231" w="1572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"/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rect b="b" l="l" r="r" t="t"/>
                <a:pathLst>
                  <a:path extrusionOk="0" h="2240" w="2855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"/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rect b="b" l="l" r="r" t="t"/>
                <a:pathLst>
                  <a:path extrusionOk="0" h="1231" w="1568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4"/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rect b="b" l="l" r="r" t="t"/>
                <a:pathLst>
                  <a:path extrusionOk="0" h="2019" w="1155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4"/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rect b="b" l="l" r="r" t="t"/>
                <a:pathLst>
                  <a:path extrusionOk="0" h="2019" w="115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"/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rect b="b" l="l" r="r" t="t"/>
                <a:pathLst>
                  <a:path extrusionOk="0" h="5886" w="1589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"/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rect b="b" l="l" r="r" t="t"/>
                <a:pathLst>
                  <a:path extrusionOk="0" h="5890" w="1589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"/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rect b="b" l="l" r="r" t="t"/>
                <a:pathLst>
                  <a:path extrusionOk="0" h="5886" w="1594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"/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rect b="b" l="l" r="r" t="t"/>
                <a:pathLst>
                  <a:path extrusionOk="0" h="5890" w="1594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"/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rect b="b" l="l" r="r" t="t"/>
                <a:pathLst>
                  <a:path extrusionOk="0" h="32938" w="15384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"/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rect b="b" l="l" r="r" t="t"/>
                <a:pathLst>
                  <a:path extrusionOk="0" h="4279" w="10237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4"/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4"/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"/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rect b="b" l="l" r="r" t="t"/>
                <a:pathLst>
                  <a:path extrusionOk="0" h="26685" w="12114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"/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rect b="b" l="l" r="r" t="t"/>
                <a:pathLst>
                  <a:path extrusionOk="0" h="617" w="3894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4"/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4"/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"/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rect b="b" l="l" r="r" t="t"/>
                <a:pathLst>
                  <a:path extrusionOk="0" h="4319" w="352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"/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rect b="b" l="l" r="r" t="t"/>
                <a:pathLst>
                  <a:path extrusionOk="0" h="765" w="4385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4"/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rect b="b" l="l" r="r" t="t"/>
                <a:pathLst>
                  <a:path extrusionOk="0" h="764" w="5433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4"/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rect b="b" l="l" r="r" t="t"/>
                <a:pathLst>
                  <a:path extrusionOk="0" h="760" w="4856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"/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rect b="b" l="l" r="r" t="t"/>
                <a:pathLst>
                  <a:path extrusionOk="0" h="764" w="4856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"/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4"/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4"/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rect b="b" l="l" r="r" t="t"/>
                <a:pathLst>
                  <a:path extrusionOk="0" h="4319" w="3516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"/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rect b="b" l="l" r="r" t="t"/>
                <a:pathLst>
                  <a:path extrusionOk="0" h="765" w="4386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"/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rect b="b" l="l" r="r" t="t"/>
                <a:pathLst>
                  <a:path extrusionOk="0" h="764" w="543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4"/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rect b="b" l="l" r="r" t="t"/>
                <a:pathLst>
                  <a:path extrusionOk="0" h="760" w="4857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"/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rect b="b" l="l" r="r" t="t"/>
                <a:pathLst>
                  <a:path extrusionOk="0" h="764" w="4857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"/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rect b="b" l="l" r="r" t="t"/>
                <a:pathLst>
                  <a:path extrusionOk="0" h="22157" w="9069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"/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rect b="b" l="l" r="r" t="t"/>
                <a:pathLst>
                  <a:path extrusionOk="0" h="20516" w="752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4"/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"/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"/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rect b="b" l="l" r="r" t="t"/>
                <a:pathLst>
                  <a:path extrusionOk="0" h="21336" w="441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"/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"/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"/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"/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"/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"/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rect b="b" l="l" r="r" t="t"/>
                <a:pathLst>
                  <a:path extrusionOk="0" h="21336" w="44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"/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"/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"/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4"/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4"/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"/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rect b="b" l="l" r="r" t="t"/>
                <a:pathLst>
                  <a:path extrusionOk="0" h="2237" w="2856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"/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4"/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rect b="b" l="l" r="r" t="t"/>
                <a:pathLst>
                  <a:path extrusionOk="0" h="2237" w="285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4"/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"/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4"/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4"/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rect b="b" l="l" r="r" t="t"/>
                <a:pathLst>
                  <a:path extrusionOk="0" h="5505" w="166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4"/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rect b="b" l="l" r="r" t="t"/>
                <a:pathLst>
                  <a:path extrusionOk="0" h="5509" w="1661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4"/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rect b="b" l="l" r="r" t="t"/>
                <a:pathLst>
                  <a:path extrusionOk="0" h="5505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4"/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rect b="b" l="l" r="r" t="t"/>
                <a:pathLst>
                  <a:path extrusionOk="0" h="5509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4"/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rect b="b" l="l" r="r" t="t"/>
                <a:pathLst>
                  <a:path extrusionOk="0" h="30577" w="13941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4"/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rect b="b" l="l" r="r" t="t"/>
                <a:pathLst>
                  <a:path extrusionOk="0" h="9299" w="10041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4"/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rect b="b" l="l" r="r" t="t"/>
                <a:pathLst>
                  <a:path extrusionOk="0" h="15464" w="4551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4"/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rect b="b" l="l" r="r" t="t"/>
                <a:pathLst>
                  <a:path extrusionOk="0" h="16809" w="10475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4"/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rect b="b" l="l" r="r" t="t"/>
                <a:pathLst>
                  <a:path extrusionOk="0" h="5225" w="4328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4"/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rect b="b" l="l" r="r" t="t"/>
                <a:pathLst>
                  <a:path extrusionOk="0" h="4416" w="3242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4"/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rect b="b" l="l" r="r" t="t"/>
                <a:pathLst>
                  <a:path extrusionOk="0" h="760" w="3469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4"/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rect b="b" l="l" r="r" t="t"/>
                <a:pathLst>
                  <a:path extrusionOk="0" h="5225" w="4333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4"/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rect b="b" l="l" r="r" t="t"/>
                <a:pathLst>
                  <a:path extrusionOk="0" h="4416" w="3241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4"/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rect b="b" l="l" r="r" t="t"/>
                <a:pathLst>
                  <a:path extrusionOk="0" h="760" w="3467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4"/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rect b="b" l="l" r="r" t="t"/>
                <a:pathLst>
                  <a:path extrusionOk="0" h="10005" w="7915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4"/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rect b="b" l="l" r="r" t="t"/>
                <a:pathLst>
                  <a:path extrusionOk="0" h="8003" w="633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4"/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rect b="b" l="l" r="r" t="t"/>
                <a:pathLst>
                  <a:path extrusionOk="0" h="698" w="3207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4"/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4"/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4"/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rect b="b" l="l" r="r" t="t"/>
                <a:pathLst>
                  <a:path extrusionOk="0" h="12633" w="63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4"/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rect b="b" l="l" r="r" t="t"/>
                <a:pathLst>
                  <a:path extrusionOk="0" h="667" w="218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4"/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4"/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rect b="b" l="l" r="r" t="t"/>
                <a:pathLst>
                  <a:path extrusionOk="0" h="12633" w="632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4"/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rect b="b" l="l" r="r" t="t"/>
                <a:pathLst>
                  <a:path extrusionOk="0" h="667" w="224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4"/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4"/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rect b="b" l="l" r="r" t="t"/>
                <a:pathLst>
                  <a:path extrusionOk="0" h="2035" w="2412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4"/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rect b="b" l="l" r="r" t="t"/>
                <a:pathLst>
                  <a:path extrusionOk="0" h="1119" w="1327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4"/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rect b="b" l="l" r="r" t="t"/>
                <a:pathLst>
                  <a:path extrusionOk="0" h="2035" w="2411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4"/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rect b="b" l="l" r="r" t="t"/>
                <a:pathLst>
                  <a:path extrusionOk="0" h="1119" w="1324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4"/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rect b="b" l="l" r="r" t="t"/>
                <a:pathLst>
                  <a:path extrusionOk="0" h="2012" w="1103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4"/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rect b="b" l="l" r="r" t="t"/>
                <a:pathLst>
                  <a:path extrusionOk="0" h="2012" w="1106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4"/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rect b="b" l="l" r="r" t="t"/>
                <a:pathLst>
                  <a:path extrusionOk="0" h="6125" w="1789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4"/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rect b="b" l="l" r="r" t="t"/>
                <a:pathLst>
                  <a:path extrusionOk="0" h="6126" w="198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4"/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rect b="b" l="l" r="r" t="t"/>
                <a:pathLst>
                  <a:path extrusionOk="0" h="6125" w="1791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4"/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rect b="b" l="l" r="r" t="t"/>
                <a:pathLst>
                  <a:path extrusionOk="0" h="6126" w="1981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4"/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rect b="b" l="l" r="r" t="t"/>
                <a:pathLst>
                  <a:path extrusionOk="0" h="31642" w="13214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4"/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rect b="b" l="l" r="r" t="t"/>
                <a:pathLst>
                  <a:path extrusionOk="0" h="28482" w="9517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4"/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rect b="b" l="l" r="r" t="t"/>
                <a:pathLst>
                  <a:path extrusionOk="0" h="23479" w="1154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4"/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rect b="b" l="l" r="r" t="t"/>
                <a:pathLst>
                  <a:path extrusionOk="0" h="23479" w="1156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4"/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rect b="b" l="l" r="r" t="t"/>
                <a:pathLst>
                  <a:path extrusionOk="0" h="13169" w="1020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4"/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rect b="b" l="l" r="r" t="t"/>
                <a:pathLst>
                  <a:path extrusionOk="0" h="7127" w="3396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4"/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rect b="b" l="l" r="r" t="t"/>
                <a:pathLst>
                  <a:path extrusionOk="0" h="4165" w="3357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4"/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rect b="b" l="l" r="r" t="t"/>
                <a:pathLst>
                  <a:path extrusionOk="0" h="759" w="3276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4"/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rect b="b" l="l" r="r" t="t"/>
                <a:pathLst>
                  <a:path extrusionOk="0" h="7127" w="3397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4"/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rect b="b" l="l" r="r" t="t"/>
                <a:pathLst>
                  <a:path extrusionOk="0" h="4165" w="3352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4"/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rect b="b" l="l" r="r" t="t"/>
                <a:pathLst>
                  <a:path extrusionOk="0" h="759" w="3277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4"/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rect b="b" l="l" r="r" t="t"/>
                <a:pathLst>
                  <a:path extrusionOk="0" h="6712" w="7662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4"/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rect b="b" l="l" r="r" t="t"/>
                <a:pathLst>
                  <a:path extrusionOk="0" h="5372" w="6126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4"/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rect b="b" l="l" r="r" t="t"/>
                <a:pathLst>
                  <a:path extrusionOk="0" h="809" w="3083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4"/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4"/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4"/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rect b="b" l="l" r="r" t="t"/>
                <a:pathLst>
                  <a:path extrusionOk="0" h="12060" w="667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4"/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rect b="b" l="l" r="r" t="t"/>
                <a:pathLst>
                  <a:path extrusionOk="0" h="1125" w="401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4"/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rect b="b" l="l" r="r" t="t"/>
                <a:pathLst>
                  <a:path extrusionOk="0" h="759" w="431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4"/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rect b="b" l="l" r="r" t="t"/>
                <a:pathLst>
                  <a:path extrusionOk="0" h="12060" w="666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4"/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rect b="b" l="l" r="r" t="t"/>
                <a:pathLst>
                  <a:path extrusionOk="0" h="1125" w="40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4"/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rect b="b" l="l" r="r" t="t"/>
                <a:pathLst>
                  <a:path extrusionOk="0" h="759" w="432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4"/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rect b="b" l="l" r="r" t="t"/>
                <a:pathLst>
                  <a:path extrusionOk="0" h="2123" w="2344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4"/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rect b="b" l="l" r="r" t="t"/>
                <a:pathLst>
                  <a:path extrusionOk="0" h="1170" w="1293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4"/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rect b="b" l="l" r="r" t="t"/>
                <a:pathLst>
                  <a:path extrusionOk="0" h="2123" w="2345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4"/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rect b="b" l="l" r="r" t="t"/>
                <a:pathLst>
                  <a:path extrusionOk="0" h="1170" w="1292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4"/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rect b="b" l="l" r="r" t="t"/>
                <a:pathLst>
                  <a:path extrusionOk="0" h="1879" w="1052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4"/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rect b="b" l="l" r="r" t="t"/>
                <a:pathLst>
                  <a:path extrusionOk="0" h="1879" w="1049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4"/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4"/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4"/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4"/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4"/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rect b="b" l="l" r="r" t="t"/>
                <a:pathLst>
                  <a:path extrusionOk="0" h="34020" w="14653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4"/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rect b="b" l="l" r="r" t="t"/>
                <a:pathLst>
                  <a:path extrusionOk="0" h="4572" w="10546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4"/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rect b="b" l="l" r="r" t="t"/>
                <a:pathLst>
                  <a:path extrusionOk="0" h="7523" w="12348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4"/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rect b="b" l="l" r="r" t="t"/>
                <a:pathLst>
                  <a:path extrusionOk="0" h="6853" w="3672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4"/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rect b="b" l="l" r="r" t="t"/>
                <a:pathLst>
                  <a:path extrusionOk="0" h="764" w="3512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4"/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rect b="b" l="l" r="r" t="t"/>
                <a:pathLst>
                  <a:path extrusionOk="0" h="6853" w="3671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4"/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rect b="b" l="l" r="r" t="t"/>
                <a:pathLst>
                  <a:path extrusionOk="0" h="764" w="3516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4"/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rect b="b" l="l" r="r" t="t"/>
                <a:pathLst>
                  <a:path extrusionOk="0" h="22722" w="9118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4"/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rect b="b" l="l" r="r" t="t"/>
                <a:pathLst>
                  <a:path extrusionOk="0" h="21314" w="7292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4"/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rect b="b" l="l" r="r" t="t"/>
                <a:pathLst>
                  <a:path extrusionOk="0" h="650" w="3579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4"/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rect b="b" l="l" r="r" t="t"/>
                <a:pathLst>
                  <a:path extrusionOk="0" h="16778" w="1616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4"/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rect b="b" l="l" r="r" t="t"/>
                <a:pathLst>
                  <a:path extrusionOk="0" h="16903" w="1616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4"/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rect b="b" l="l" r="r" t="t"/>
                <a:pathLst>
                  <a:path extrusionOk="0" h="1186" w="7652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4"/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rect b="b" l="l" r="r" t="t"/>
                <a:pathLst>
                  <a:path extrusionOk="0" h="2695" w="569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4"/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rect b="b" l="l" r="r" t="t"/>
                <a:pathLst>
                  <a:path extrusionOk="0" h="1901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4"/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rect b="b" l="l" r="r" t="t"/>
                <a:pathLst>
                  <a:path extrusionOk="0" h="1901" w="190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4"/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rect b="b" l="l" r="r" t="t"/>
                <a:pathLst>
                  <a:path extrusionOk="0" h="15575" w="418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4"/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rect b="b" l="l" r="r" t="t"/>
                <a:pathLst>
                  <a:path extrusionOk="0" h="15575" w="423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4"/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rect b="b" l="l" r="r" t="t"/>
                <a:pathLst>
                  <a:path extrusionOk="0" h="2369" w="2739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4"/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rect b="b" l="l" r="r" t="t"/>
                <a:pathLst>
                  <a:path extrusionOk="0" h="1305" w="1509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4"/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rect b="b" l="l" r="r" t="t"/>
                <a:pathLst>
                  <a:path extrusionOk="0" h="2369" w="274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4"/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rect b="b" l="l" r="r" t="t"/>
                <a:pathLst>
                  <a:path extrusionOk="0" h="1305" w="1511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4"/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rect b="b" l="l" r="r" t="t"/>
                <a:pathLst>
                  <a:path extrusionOk="0" h="2486" w="1181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4"/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rect b="b" l="l" r="r" t="t"/>
                <a:pathLst>
                  <a:path extrusionOk="0" h="2486" w="1182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4"/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rect b="b" l="l" r="r" t="t"/>
                <a:pathLst>
                  <a:path extrusionOk="0" h="5606" w="1498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4"/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rect b="b" l="l" r="r" t="t"/>
                <a:pathLst>
                  <a:path extrusionOk="0" h="5607" w="1498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4"/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rect b="b" l="l" r="r" t="t"/>
                <a:pathLst>
                  <a:path extrusionOk="0" h="5606" w="1492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4"/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rect b="b" l="l" r="r" t="t"/>
                <a:pathLst>
                  <a:path extrusionOk="0" h="5607" w="1492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4"/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rect b="b" l="l" r="r" t="t"/>
                <a:pathLst>
                  <a:path extrusionOk="0" h="28491" w="14985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4"/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rect b="b" l="l" r="r" t="t"/>
                <a:pathLst>
                  <a:path extrusionOk="0" h="4409" w="1045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4"/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rect b="b" l="l" r="r" t="t"/>
                <a:pathLst>
                  <a:path extrusionOk="0" h="8181" w="7627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4"/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rect b="b" l="l" r="r" t="t"/>
                <a:pathLst>
                  <a:path extrusionOk="0" h="7662" w="11106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4"/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rect b="b" l="l" r="r" t="t"/>
                <a:pathLst>
                  <a:path extrusionOk="0" h="3277" w="761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4"/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rect b="b" l="l" r="r" t="t"/>
                <a:pathLst>
                  <a:path extrusionOk="0" h="7365" w="11069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4"/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rect b="b" l="l" r="r" t="t"/>
                <a:pathLst>
                  <a:path extrusionOk="0" h="6552" w="3453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4"/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rect b="b" l="l" r="r" t="t"/>
                <a:pathLst>
                  <a:path extrusionOk="0" h="759" w="356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4"/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rect b="b" l="l" r="r" t="t"/>
                <a:pathLst>
                  <a:path extrusionOk="0" h="6552" w="3459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4"/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rect b="b" l="l" r="r" t="t"/>
                <a:pathLst>
                  <a:path extrusionOk="0" h="759" w="3565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4"/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rect b="b" l="l" r="r" t="t"/>
                <a:pathLst>
                  <a:path extrusionOk="0" h="4431" w="8741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4"/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rect b="b" l="l" r="r" t="t"/>
                <a:pathLst>
                  <a:path extrusionOk="0" h="3272" w="6992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4"/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rect b="b" l="l" r="r" t="t"/>
                <a:pathLst>
                  <a:path extrusionOk="0" h="774" w="3041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4"/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rect b="b" l="l" r="r" t="t"/>
                <a:pathLst>
                  <a:path extrusionOk="0" h="1785" w="1785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4"/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rect b="b" l="l" r="r" t="t"/>
                <a:pathLst>
                  <a:path extrusionOk="0" h="1785" w="1791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4"/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rect b="b" l="l" r="r" t="t"/>
                <a:pathLst>
                  <a:path extrusionOk="0" h="4368" w="45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4"/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rect b="b" l="l" r="r" t="t"/>
                <a:pathLst>
                  <a:path extrusionOk="0" h="4368" w="449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4"/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4"/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4"/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4"/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4"/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rect b="b" l="l" r="r" t="t"/>
                <a:pathLst>
                  <a:path extrusionOk="0" h="14373" w="13929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4"/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rect b="b" l="l" r="r" t="t"/>
                <a:pathLst>
                  <a:path extrusionOk="0" h="11501" w="11147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6" name="Google Shape;1026;p4"/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1027" name="Google Shape;1027;p4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4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9" name="Google Shape;1029;p4"/>
          <p:cNvSpPr txBox="1"/>
          <p:nvPr>
            <p:ph idx="1" type="subTitle"/>
          </p:nvPr>
        </p:nvSpPr>
        <p:spPr>
          <a:xfrm>
            <a:off x="713225" y="1460500"/>
            <a:ext cx="34902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Kami merupakan </a:t>
            </a:r>
            <a:r>
              <a:rPr b="1" lang="en"/>
              <a:t>tim data scientist </a:t>
            </a:r>
            <a:r>
              <a:rPr lang="en"/>
              <a:t>pada </a:t>
            </a:r>
            <a:r>
              <a:rPr b="1" lang="en"/>
              <a:t>PT Car-a-thon</a:t>
            </a:r>
            <a:r>
              <a:rPr lang="en"/>
              <a:t> (perusahaan jual beli mobil bekas berbasis yang di Amerika) dan bertanggung jawab untuk memberikan rekomendasi atas masalah yang dihadapi perusahaan untuk meningkatkan performa perusahaan.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Basis data menggunakan data historikal penjualan mobil bekas di Amerika 2 tahun sebelumnya.</a:t>
            </a:r>
            <a:endParaRPr/>
          </a:p>
        </p:txBody>
      </p:sp>
      <p:sp>
        <p:nvSpPr>
          <p:cNvPr id="1030" name="Google Shape;1030;p4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5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1036" name="Google Shape;1036;p5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8" name="Google Shape;1038;p5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039" name="Google Shape;1039;p5"/>
          <p:cNvPicPr preferRelativeResize="0"/>
          <p:nvPr/>
        </p:nvPicPr>
        <p:blipFill rotWithShape="1">
          <a:blip r:embed="rId3">
            <a:alphaModFix/>
          </a:blip>
          <a:srcRect b="0" l="2971" r="37715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5"/>
          <p:cNvGrpSpPr/>
          <p:nvPr/>
        </p:nvGrpSpPr>
        <p:grpSpPr>
          <a:xfrm>
            <a:off x="1907201" y="2793687"/>
            <a:ext cx="978332" cy="1800951"/>
            <a:chOff x="4572011" y="858924"/>
            <a:chExt cx="1576938" cy="2835696"/>
          </a:xfrm>
        </p:grpSpPr>
        <p:sp>
          <p:nvSpPr>
            <p:cNvPr id="1042" name="Google Shape;1042;p5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6" name="Google Shape;1046;p5"/>
          <p:cNvSpPr txBox="1"/>
          <p:nvPr>
            <p:ph idx="1" type="subTitle"/>
          </p:nvPr>
        </p:nvSpPr>
        <p:spPr>
          <a:xfrm>
            <a:off x="800675" y="1534550"/>
            <a:ext cx="3383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052" name="Google Shape;1052;p6"/>
          <p:cNvSpPr txBox="1"/>
          <p:nvPr>
            <p:ph idx="1" type="body"/>
          </p:nvPr>
        </p:nvSpPr>
        <p:spPr>
          <a:xfrm>
            <a:off x="4726338" y="2089800"/>
            <a:ext cx="37482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accent1"/>
                </a:highlight>
              </a:rPr>
              <a:t>2. Pelanggan/pembeli mobil bekas belum mendapatkan jaminan </a:t>
            </a:r>
            <a:r>
              <a:rPr b="1" i="1" lang="en" sz="1600">
                <a:solidFill>
                  <a:schemeClr val="dk1"/>
                </a:solidFill>
                <a:highlight>
                  <a:schemeClr val="accent1"/>
                </a:highlight>
              </a:rPr>
              <a:t>value-for-money</a:t>
            </a:r>
            <a:endParaRPr b="1" i="1" sz="160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en" sz="1600">
                <a:solidFill>
                  <a:schemeClr val="lt1"/>
                </a:solidFill>
              </a:rPr>
              <a:t>Penentuan harga mobil yang belum terstandarisasi dapat menimbulkan keraguan pada customer untuk menjual mobil pada perusahaan kita.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53" name="Google Shape;1053;p6"/>
          <p:cNvSpPr txBox="1"/>
          <p:nvPr>
            <p:ph idx="2" type="body"/>
          </p:nvPr>
        </p:nvSpPr>
        <p:spPr>
          <a:xfrm>
            <a:off x="974263" y="2089800"/>
            <a:ext cx="3748200" cy="23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accent1"/>
                </a:highlight>
              </a:rPr>
              <a:t>1. Waktu yang dibutuhkan untuk menilai harga mobil bekas tidak efektif dan efisien</a:t>
            </a:r>
            <a:endParaRPr b="1" sz="160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rPr lang="en" sz="1600">
                <a:solidFill>
                  <a:schemeClr val="lt1"/>
                </a:solidFill>
              </a:rPr>
              <a:t>Penentuan harga mobil yang tidak efektif dan efisien menyebabkan customer memilih tempat lain untuk menjual mobil.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054" name="Google Shape;1054;p6"/>
          <p:cNvSpPr/>
          <p:nvPr/>
        </p:nvSpPr>
        <p:spPr>
          <a:xfrm>
            <a:off x="1786475" y="995275"/>
            <a:ext cx="1061100" cy="10611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1163" y="1199975"/>
            <a:ext cx="651725" cy="6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"/>
          <p:cNvSpPr/>
          <p:nvPr/>
        </p:nvSpPr>
        <p:spPr>
          <a:xfrm>
            <a:off x="5891250" y="961875"/>
            <a:ext cx="1061100" cy="10611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7" name="Google Shape;10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50" y="1166586"/>
            <a:ext cx="651725" cy="6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63" name="Google Shape;1063;p7"/>
          <p:cNvSpPr txBox="1"/>
          <p:nvPr>
            <p:ph idx="4294967295" type="subTitle"/>
          </p:nvPr>
        </p:nvSpPr>
        <p:spPr>
          <a:xfrm>
            <a:off x="1433025" y="1248550"/>
            <a:ext cx="6997500" cy="507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Waktu </a:t>
            </a: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yang dibutuhkan untuk menilai harga mobil bekas terlalu lama 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4" name="Google Shape;1064;p7"/>
          <p:cNvSpPr txBox="1"/>
          <p:nvPr>
            <p:ph idx="4294967295" type="subTitle"/>
          </p:nvPr>
        </p:nvSpPr>
        <p:spPr>
          <a:xfrm>
            <a:off x="3021325" y="2133650"/>
            <a:ext cx="1380000" cy="16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“The </a:t>
            </a:r>
            <a:r>
              <a:rPr b="1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used car appraisal</a:t>
            </a:r>
            <a:r>
              <a:rPr b="0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process may slightly different each dealership. But the entire process normally </a:t>
            </a:r>
            <a:r>
              <a:rPr b="1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takes from 15 to 30 minutes</a:t>
            </a:r>
            <a:r>
              <a:rPr b="0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depending how busy car manager or appraiser at that time.”</a:t>
            </a:r>
            <a:endParaRPr b="0" i="0" sz="13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5" name="Google Shape;1065;p7"/>
          <p:cNvSpPr txBox="1"/>
          <p:nvPr>
            <p:ph idx="4294967295" type="subTitle"/>
          </p:nvPr>
        </p:nvSpPr>
        <p:spPr>
          <a:xfrm>
            <a:off x="823425" y="1248550"/>
            <a:ext cx="448800" cy="507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i="0" sz="16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66" name="Google Shape;1066;p7"/>
          <p:cNvPicPr preferRelativeResize="0"/>
          <p:nvPr/>
        </p:nvPicPr>
        <p:blipFill rotWithShape="1">
          <a:blip r:embed="rId3">
            <a:alphaModFix/>
          </a:blip>
          <a:srcRect b="0" l="0" r="67773" t="10257"/>
          <a:stretch/>
        </p:blipFill>
        <p:spPr>
          <a:xfrm>
            <a:off x="823425" y="2127250"/>
            <a:ext cx="1502849" cy="21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7"/>
          <p:cNvSpPr/>
          <p:nvPr/>
        </p:nvSpPr>
        <p:spPr>
          <a:xfrm>
            <a:off x="913375" y="2571750"/>
            <a:ext cx="1250700" cy="576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7"/>
          <p:cNvSpPr txBox="1"/>
          <p:nvPr/>
        </p:nvSpPr>
        <p:spPr>
          <a:xfrm>
            <a:off x="747225" y="4284600"/>
            <a:ext cx="204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Sumber: https://www.carhistory.com.au/news-and-media/infographic-used-car-survey-2016</a:t>
            </a:r>
            <a:endParaRPr b="0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7"/>
          <p:cNvSpPr txBox="1"/>
          <p:nvPr/>
        </p:nvSpPr>
        <p:spPr>
          <a:xfrm>
            <a:off x="2947700" y="3892650"/>
            <a:ext cx="171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Sumber :</a:t>
            </a:r>
            <a:endParaRPr b="0" i="1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https://www.autocheatsheet.com/trade-in/how-appraisal-process-works.html#:~:text=The%20used%20car%20appraisal%20process,appraiser%20is%20at%20the%20time.</a:t>
            </a:r>
            <a:endParaRPr b="0" i="1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7"/>
          <p:cNvSpPr/>
          <p:nvPr/>
        </p:nvSpPr>
        <p:spPr>
          <a:xfrm rot="5400000">
            <a:off x="4102625" y="3212300"/>
            <a:ext cx="2346600" cy="359100"/>
          </a:xfrm>
          <a:prstGeom prst="triangle">
            <a:avLst>
              <a:gd fmla="val 49573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7"/>
          <p:cNvSpPr txBox="1"/>
          <p:nvPr>
            <p:ph idx="4294967295" type="subTitle"/>
          </p:nvPr>
        </p:nvSpPr>
        <p:spPr>
          <a:xfrm>
            <a:off x="5784000" y="2133650"/>
            <a:ext cx="2646600" cy="380100"/>
          </a:xfrm>
          <a:prstGeom prst="rect">
            <a:avLst/>
          </a:prstGeom>
          <a:solidFill>
            <a:srgbClr val="FCC01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Kondisi Pasar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2" name="Google Shape;1072;p7"/>
          <p:cNvSpPr txBox="1"/>
          <p:nvPr>
            <p:ph idx="4294967295" type="subTitle"/>
          </p:nvPr>
        </p:nvSpPr>
        <p:spPr>
          <a:xfrm>
            <a:off x="5784000" y="2662350"/>
            <a:ext cx="2646600" cy="2130300"/>
          </a:xfrm>
          <a:prstGeom prst="rect">
            <a:avLst/>
          </a:prstGeom>
          <a:solidFill>
            <a:srgbClr val="1F424C">
              <a:alpha val="2274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Pasar mobil bekas di US besarnya dua kali lipat dari pasar mobil baru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73" name="Google Shape;107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025" y="3354975"/>
            <a:ext cx="2091300" cy="13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9123" y="695125"/>
            <a:ext cx="4223775" cy="33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7"/>
          <p:cNvSpPr txBox="1"/>
          <p:nvPr/>
        </p:nvSpPr>
        <p:spPr>
          <a:xfrm>
            <a:off x="5784000" y="4723950"/>
            <a:ext cx="26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https://www.researchandmarkets.com/reports/5135097/the-us-vehicle-auction-market-size-and-forecasts</a:t>
            </a:r>
            <a:endParaRPr b="0" i="1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8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81" name="Google Shape;1081;p8"/>
          <p:cNvSpPr txBox="1"/>
          <p:nvPr>
            <p:ph idx="4294967295" type="subTitle"/>
          </p:nvPr>
        </p:nvSpPr>
        <p:spPr>
          <a:xfrm>
            <a:off x="1433025" y="1483500"/>
            <a:ext cx="65820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Pelanggan/pembeli mobil bekas belum mendapatkan </a:t>
            </a:r>
            <a:r>
              <a:rPr b="1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jaminan </a:t>
            </a:r>
            <a:r>
              <a:rPr b="1" i="1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value-for-money</a:t>
            </a:r>
            <a:endParaRPr b="1" i="1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2" name="Google Shape;1082;p8"/>
          <p:cNvSpPr txBox="1"/>
          <p:nvPr>
            <p:ph idx="4294967295" type="subTitle"/>
          </p:nvPr>
        </p:nvSpPr>
        <p:spPr>
          <a:xfrm>
            <a:off x="1073425" y="4576650"/>
            <a:ext cx="7302000" cy="399600"/>
          </a:xfrm>
          <a:prstGeom prst="rect">
            <a:avLst/>
          </a:prstGeom>
          <a:solidFill>
            <a:srgbClr val="CEB200">
              <a:alpha val="40392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Konsumen masih belum memiliki kepercayaan penuh atas penilaian harga mobil bekas 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3" name="Google Shape;1083;p8"/>
          <p:cNvSpPr txBox="1"/>
          <p:nvPr>
            <p:ph idx="4294967295" type="subTitle"/>
          </p:nvPr>
        </p:nvSpPr>
        <p:spPr>
          <a:xfrm>
            <a:off x="823425" y="1483500"/>
            <a:ext cx="4488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 i="0" sz="16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84" name="Google Shape;1084;p8"/>
          <p:cNvPicPr preferRelativeResize="0"/>
          <p:nvPr/>
        </p:nvPicPr>
        <p:blipFill rotWithShape="1">
          <a:blip r:embed="rId4">
            <a:alphaModFix/>
          </a:blip>
          <a:srcRect b="0" l="4370" r="0" t="0"/>
          <a:stretch/>
        </p:blipFill>
        <p:spPr>
          <a:xfrm>
            <a:off x="4140800" y="2277075"/>
            <a:ext cx="3196551" cy="12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8"/>
          <p:cNvPicPr preferRelativeResize="0"/>
          <p:nvPr/>
        </p:nvPicPr>
        <p:blipFill rotWithShape="1">
          <a:blip r:embed="rId5">
            <a:alphaModFix/>
          </a:blip>
          <a:srcRect b="0" l="0" r="67773" t="10257"/>
          <a:stretch/>
        </p:blipFill>
        <p:spPr>
          <a:xfrm>
            <a:off x="2195025" y="1898650"/>
            <a:ext cx="1379924" cy="21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8"/>
          <p:cNvSpPr/>
          <p:nvPr/>
        </p:nvSpPr>
        <p:spPr>
          <a:xfrm>
            <a:off x="2259638" y="3492750"/>
            <a:ext cx="1250700" cy="5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8"/>
          <p:cNvSpPr txBox="1"/>
          <p:nvPr/>
        </p:nvSpPr>
        <p:spPr>
          <a:xfrm>
            <a:off x="1830201" y="4068750"/>
            <a:ext cx="207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Sumber: https://www.carhistory.com.au/news-and-media/infographic-used-car-survey-2016</a:t>
            </a:r>
            <a:endParaRPr b="0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8"/>
          <p:cNvSpPr txBox="1"/>
          <p:nvPr/>
        </p:nvSpPr>
        <p:spPr>
          <a:xfrm>
            <a:off x="4230550" y="3634500"/>
            <a:ext cx="295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https://www.findthebestcarprice.com/car-buying-statistics-trends/</a:t>
            </a:r>
            <a:endParaRPr b="0" i="1" sz="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9"/>
          <p:cNvGrpSpPr/>
          <p:nvPr/>
        </p:nvGrpSpPr>
        <p:grpSpPr>
          <a:xfrm>
            <a:off x="7103134" y="1430295"/>
            <a:ext cx="498980" cy="497010"/>
            <a:chOff x="-42062025" y="2316000"/>
            <a:chExt cx="319000" cy="317700"/>
          </a:xfrm>
        </p:grpSpPr>
        <p:sp>
          <p:nvSpPr>
            <p:cNvPr id="1094" name="Google Shape;1094;p9"/>
            <p:cNvSpPr/>
            <p:nvPr/>
          </p:nvSpPr>
          <p:spPr>
            <a:xfrm>
              <a:off x="-41965150" y="2477075"/>
              <a:ext cx="124475" cy="112675"/>
            </a:xfrm>
            <a:custGeom>
              <a:rect b="b" l="l" r="r" t="t"/>
              <a:pathLst>
                <a:path extrusionOk="0" h="4507" w="4979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-42062025" y="2316000"/>
              <a:ext cx="319000" cy="317700"/>
            </a:xfrm>
            <a:custGeom>
              <a:rect b="b" l="l" r="r" t="t"/>
              <a:pathLst>
                <a:path extrusionOk="0" h="12708" w="1276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9"/>
          <p:cNvGrpSpPr/>
          <p:nvPr/>
        </p:nvGrpSpPr>
        <p:grpSpPr>
          <a:xfrm>
            <a:off x="4366772" y="1440375"/>
            <a:ext cx="477015" cy="476893"/>
            <a:chOff x="5648375" y="1427025"/>
            <a:chExt cx="483200" cy="483125"/>
          </a:xfrm>
        </p:grpSpPr>
        <p:sp>
          <p:nvSpPr>
            <p:cNvPr id="1097" name="Google Shape;1097;p9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9"/>
          <p:cNvSpPr txBox="1"/>
          <p:nvPr>
            <p:ph idx="1" type="subTitle"/>
          </p:nvPr>
        </p:nvSpPr>
        <p:spPr>
          <a:xfrm>
            <a:off x="3561117" y="22043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100" name="Google Shape;1100;p9"/>
          <p:cNvSpPr txBox="1"/>
          <p:nvPr>
            <p:ph idx="2" type="subTitle"/>
          </p:nvPr>
        </p:nvSpPr>
        <p:spPr>
          <a:xfrm>
            <a:off x="832800" y="2730875"/>
            <a:ext cx="20847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Meningkatkan </a:t>
            </a:r>
            <a:r>
              <a:rPr b="1" lang="en" sz="1200">
                <a:solidFill>
                  <a:schemeClr val="lt1"/>
                </a:solidFill>
              </a:rPr>
              <a:t>ketepatan nilai dan kecepatan waktu</a:t>
            </a:r>
            <a:r>
              <a:rPr lang="en" sz="1200">
                <a:solidFill>
                  <a:schemeClr val="lt1"/>
                </a:solidFill>
              </a:rPr>
              <a:t> dalam penentuan harga mobil bekas sehingga dapat meningkatan performa penjualan mobil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01" name="Google Shape;1101;p9"/>
          <p:cNvSpPr txBox="1"/>
          <p:nvPr>
            <p:ph idx="3" type="subTitle"/>
          </p:nvPr>
        </p:nvSpPr>
        <p:spPr>
          <a:xfrm>
            <a:off x="829987" y="22043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102" name="Google Shape;1102;p9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chemeClr val="lt1"/>
                </a:solidFill>
              </a:rPr>
              <a:t>Membuat model </a:t>
            </a:r>
            <a:r>
              <a:rPr i="1" lang="en" sz="1200">
                <a:solidFill>
                  <a:schemeClr val="lt1"/>
                </a:solidFill>
              </a:rPr>
              <a:t>machine learning</a:t>
            </a:r>
            <a:r>
              <a:rPr lang="en" sz="1200">
                <a:solidFill>
                  <a:schemeClr val="lt1"/>
                </a:solidFill>
              </a:rPr>
              <a:t> untuk </a:t>
            </a:r>
            <a:r>
              <a:rPr b="1" lang="en" sz="1200">
                <a:solidFill>
                  <a:schemeClr val="lt1"/>
                </a:solidFill>
              </a:rPr>
              <a:t>memprediksi harga</a:t>
            </a:r>
            <a:r>
              <a:rPr lang="en" sz="1200">
                <a:solidFill>
                  <a:schemeClr val="lt1"/>
                </a:solidFill>
              </a:rPr>
              <a:t> mobil bekas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03" name="Google Shape;1103;p9"/>
          <p:cNvSpPr txBox="1"/>
          <p:nvPr>
            <p:ph idx="5" type="subTitle"/>
          </p:nvPr>
        </p:nvSpPr>
        <p:spPr>
          <a:xfrm>
            <a:off x="6308485" y="22043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BUSINESS METRICS</a:t>
            </a:r>
            <a:endParaRPr/>
          </a:p>
        </p:txBody>
      </p:sp>
      <p:sp>
        <p:nvSpPr>
          <p:cNvPr id="1104" name="Google Shape;1104;p9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Appraisal time</a:t>
            </a:r>
            <a:endParaRPr sz="1200"/>
          </a:p>
          <a:p>
            <a:pPr indent="-228600" lvl="0" marL="228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Sales Revenue</a:t>
            </a:r>
            <a:endParaRPr sz="1200"/>
          </a:p>
        </p:txBody>
      </p:sp>
      <p:sp>
        <p:nvSpPr>
          <p:cNvPr id="1105" name="Google Shape;1105;p9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Goal, Objectives ,and Business Metrics</a:t>
            </a:r>
            <a:endParaRPr sz="2300"/>
          </a:p>
        </p:txBody>
      </p:sp>
      <p:sp>
        <p:nvSpPr>
          <p:cNvPr id="1106" name="Google Shape;1106;p9"/>
          <p:cNvSpPr/>
          <p:nvPr/>
        </p:nvSpPr>
        <p:spPr>
          <a:xfrm>
            <a:off x="8430725" y="8481000"/>
            <a:ext cx="5676900" cy="1279500"/>
          </a:xfrm>
          <a:prstGeom prst="rect">
            <a:avLst/>
          </a:prstGeom>
          <a:solidFill>
            <a:srgbClr val="66A482">
              <a:alpha val="1215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9"/>
          <p:cNvSpPr/>
          <p:nvPr/>
        </p:nvSpPr>
        <p:spPr>
          <a:xfrm>
            <a:off x="8591424" y="8665333"/>
            <a:ext cx="832800" cy="8328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08" name="Google Shape;1108;p9"/>
          <p:cNvGrpSpPr/>
          <p:nvPr/>
        </p:nvGrpSpPr>
        <p:grpSpPr>
          <a:xfrm>
            <a:off x="9525720" y="8673592"/>
            <a:ext cx="2211876" cy="894314"/>
            <a:chOff x="1158000" y="2596763"/>
            <a:chExt cx="2061010" cy="670752"/>
          </a:xfrm>
        </p:grpSpPr>
        <p:sp>
          <p:nvSpPr>
            <p:cNvPr id="1109" name="Google Shape;1109;p9"/>
            <p:cNvSpPr txBox="1"/>
            <p:nvPr/>
          </p:nvSpPr>
          <p:spPr>
            <a:xfrm>
              <a:off x="1158000" y="2596763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Business Metrics</a:t>
              </a:r>
              <a:endParaRPr b="1" i="0" sz="2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0" name="Google Shape;1110;p9"/>
            <p:cNvSpPr txBox="1"/>
            <p:nvPr/>
          </p:nvSpPr>
          <p:spPr>
            <a:xfrm>
              <a:off x="1158010" y="2878715"/>
              <a:ext cx="20610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●"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Sales Revenue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●"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Appraisal time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1" name="Google Shape;1111;p9"/>
          <p:cNvGrpSpPr/>
          <p:nvPr/>
        </p:nvGrpSpPr>
        <p:grpSpPr>
          <a:xfrm>
            <a:off x="8806232" y="8898575"/>
            <a:ext cx="403189" cy="366289"/>
            <a:chOff x="5588419" y="2287479"/>
            <a:chExt cx="403189" cy="366289"/>
          </a:xfrm>
        </p:grpSpPr>
        <p:sp>
          <p:nvSpPr>
            <p:cNvPr id="1112" name="Google Shape;1112;p9"/>
            <p:cNvSpPr/>
            <p:nvPr/>
          </p:nvSpPr>
          <p:spPr>
            <a:xfrm>
              <a:off x="5758654" y="2375401"/>
              <a:ext cx="89597" cy="106525"/>
            </a:xfrm>
            <a:custGeom>
              <a:rect b="b" l="l" r="r" t="t"/>
              <a:pathLst>
                <a:path extrusionOk="0" h="3115" w="2620">
                  <a:moveTo>
                    <a:pt x="334" y="1"/>
                  </a:moveTo>
                  <a:cubicBezTo>
                    <a:pt x="179" y="1"/>
                    <a:pt x="24" y="102"/>
                    <a:pt x="24" y="304"/>
                  </a:cubicBezTo>
                  <a:lnTo>
                    <a:pt x="24" y="2805"/>
                  </a:lnTo>
                  <a:cubicBezTo>
                    <a:pt x="0" y="2971"/>
                    <a:pt x="143" y="3114"/>
                    <a:pt x="310" y="3114"/>
                  </a:cubicBezTo>
                  <a:lnTo>
                    <a:pt x="2191" y="3114"/>
                  </a:lnTo>
                  <a:cubicBezTo>
                    <a:pt x="2620" y="3114"/>
                    <a:pt x="2620" y="2495"/>
                    <a:pt x="2191" y="2495"/>
                  </a:cubicBezTo>
                  <a:lnTo>
                    <a:pt x="643" y="2495"/>
                  </a:lnTo>
                  <a:lnTo>
                    <a:pt x="643" y="304"/>
                  </a:lnTo>
                  <a:cubicBezTo>
                    <a:pt x="643" y="102"/>
                    <a:pt x="488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5588419" y="2287479"/>
              <a:ext cx="403189" cy="366289"/>
            </a:xfrm>
            <a:custGeom>
              <a:rect b="b" l="l" r="r" t="t"/>
              <a:pathLst>
                <a:path extrusionOk="0" h="10711" w="11790">
                  <a:moveTo>
                    <a:pt x="5314" y="0"/>
                  </a:moveTo>
                  <a:cubicBezTo>
                    <a:pt x="3611" y="0"/>
                    <a:pt x="1962" y="832"/>
                    <a:pt x="953" y="2327"/>
                  </a:cubicBezTo>
                  <a:lnTo>
                    <a:pt x="501" y="1970"/>
                  </a:lnTo>
                  <a:cubicBezTo>
                    <a:pt x="443" y="1931"/>
                    <a:pt x="379" y="1914"/>
                    <a:pt x="318" y="1914"/>
                  </a:cubicBezTo>
                  <a:cubicBezTo>
                    <a:pt x="153" y="1914"/>
                    <a:pt x="1" y="2041"/>
                    <a:pt x="1" y="2232"/>
                  </a:cubicBezTo>
                  <a:lnTo>
                    <a:pt x="1" y="5352"/>
                  </a:lnTo>
                  <a:cubicBezTo>
                    <a:pt x="1" y="5539"/>
                    <a:pt x="148" y="5667"/>
                    <a:pt x="315" y="5667"/>
                  </a:cubicBezTo>
                  <a:cubicBezTo>
                    <a:pt x="361" y="5667"/>
                    <a:pt x="408" y="5658"/>
                    <a:pt x="453" y="5638"/>
                  </a:cubicBezTo>
                  <a:lnTo>
                    <a:pt x="2954" y="4375"/>
                  </a:lnTo>
                  <a:cubicBezTo>
                    <a:pt x="3168" y="4280"/>
                    <a:pt x="3192" y="3994"/>
                    <a:pt x="3002" y="3852"/>
                  </a:cubicBezTo>
                  <a:lnTo>
                    <a:pt x="2478" y="3447"/>
                  </a:lnTo>
                  <a:cubicBezTo>
                    <a:pt x="3101" y="2452"/>
                    <a:pt x="4191" y="1887"/>
                    <a:pt x="5315" y="1887"/>
                  </a:cubicBezTo>
                  <a:cubicBezTo>
                    <a:pt x="5778" y="1887"/>
                    <a:pt x="6248" y="1983"/>
                    <a:pt x="6693" y="2185"/>
                  </a:cubicBezTo>
                  <a:cubicBezTo>
                    <a:pt x="9503" y="3375"/>
                    <a:pt x="9503" y="7352"/>
                    <a:pt x="6693" y="8519"/>
                  </a:cubicBezTo>
                  <a:cubicBezTo>
                    <a:pt x="6251" y="8704"/>
                    <a:pt x="5793" y="8792"/>
                    <a:pt x="5343" y="8792"/>
                  </a:cubicBezTo>
                  <a:cubicBezTo>
                    <a:pt x="3995" y="8792"/>
                    <a:pt x="2715" y="8006"/>
                    <a:pt x="2144" y="6685"/>
                  </a:cubicBezTo>
                  <a:cubicBezTo>
                    <a:pt x="1984" y="6263"/>
                    <a:pt x="1652" y="6086"/>
                    <a:pt x="1316" y="6086"/>
                  </a:cubicBezTo>
                  <a:cubicBezTo>
                    <a:pt x="704" y="6086"/>
                    <a:pt x="76" y="6671"/>
                    <a:pt x="430" y="7424"/>
                  </a:cubicBezTo>
                  <a:cubicBezTo>
                    <a:pt x="1309" y="9543"/>
                    <a:pt x="3323" y="10711"/>
                    <a:pt x="5367" y="10711"/>
                  </a:cubicBezTo>
                  <a:cubicBezTo>
                    <a:pt x="6700" y="10711"/>
                    <a:pt x="8045" y="10215"/>
                    <a:pt x="9098" y="9162"/>
                  </a:cubicBezTo>
                  <a:cubicBezTo>
                    <a:pt x="11789" y="6471"/>
                    <a:pt x="10932" y="1946"/>
                    <a:pt x="7431" y="446"/>
                  </a:cubicBezTo>
                  <a:cubicBezTo>
                    <a:pt x="6744" y="145"/>
                    <a:pt x="6024" y="0"/>
                    <a:pt x="5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9"/>
          <p:cNvSpPr/>
          <p:nvPr/>
        </p:nvSpPr>
        <p:spPr>
          <a:xfrm>
            <a:off x="8430725" y="5481325"/>
            <a:ext cx="2781300" cy="2812500"/>
          </a:xfrm>
          <a:prstGeom prst="rect">
            <a:avLst/>
          </a:prstGeom>
          <a:solidFill>
            <a:srgbClr val="51978C">
              <a:alpha val="1215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"/>
          <p:cNvSpPr txBox="1"/>
          <p:nvPr/>
        </p:nvSpPr>
        <p:spPr>
          <a:xfrm>
            <a:off x="8732816" y="5789895"/>
            <a:ext cx="2306700" cy="488100"/>
          </a:xfrm>
          <a:prstGeom prst="rect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Goal</a:t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6" name="Google Shape;1116;p9"/>
          <p:cNvSpPr txBox="1"/>
          <p:nvPr/>
        </p:nvSpPr>
        <p:spPr>
          <a:xfrm>
            <a:off x="8580350" y="6395200"/>
            <a:ext cx="2422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Meningkatkan ketepatan nilai dan kecepatan waktu dalam penentuan harga mobil bekas sehingga dapat meningkatan performa penjualan mobil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9"/>
          <p:cNvSpPr/>
          <p:nvPr/>
        </p:nvSpPr>
        <p:spPr>
          <a:xfrm>
            <a:off x="11326325" y="5481325"/>
            <a:ext cx="2781300" cy="2812500"/>
          </a:xfrm>
          <a:prstGeom prst="rect">
            <a:avLst/>
          </a:prstGeom>
          <a:solidFill>
            <a:srgbClr val="51978C">
              <a:alpha val="1215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9"/>
          <p:cNvSpPr txBox="1"/>
          <p:nvPr/>
        </p:nvSpPr>
        <p:spPr>
          <a:xfrm>
            <a:off x="11628416" y="5789895"/>
            <a:ext cx="2306700" cy="488100"/>
          </a:xfrm>
          <a:prstGeom prst="rect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Objective</a:t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9" name="Google Shape;1119;p9"/>
          <p:cNvSpPr txBox="1"/>
          <p:nvPr/>
        </p:nvSpPr>
        <p:spPr>
          <a:xfrm>
            <a:off x="11631125" y="6618850"/>
            <a:ext cx="2114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Membuat model </a:t>
            </a:r>
            <a:r>
              <a:rPr b="0" i="1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untuk memprediksi harga mobil bekas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9"/>
          <p:cNvSpPr/>
          <p:nvPr/>
        </p:nvSpPr>
        <p:spPr>
          <a:xfrm>
            <a:off x="8506933" y="5617542"/>
            <a:ext cx="832800" cy="832800"/>
          </a:xfrm>
          <a:prstGeom prst="ellipse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21" name="Google Shape;1121;p9"/>
          <p:cNvGrpSpPr/>
          <p:nvPr/>
        </p:nvGrpSpPr>
        <p:grpSpPr>
          <a:xfrm>
            <a:off x="8668459" y="5789527"/>
            <a:ext cx="509228" cy="488530"/>
            <a:chOff x="7142746" y="4629313"/>
            <a:chExt cx="381930" cy="366406"/>
          </a:xfrm>
        </p:grpSpPr>
        <p:sp>
          <p:nvSpPr>
            <p:cNvPr id="1122" name="Google Shape;1122;p9"/>
            <p:cNvSpPr/>
            <p:nvPr/>
          </p:nvSpPr>
          <p:spPr>
            <a:xfrm>
              <a:off x="7206241" y="4757432"/>
              <a:ext cx="200368" cy="181118"/>
            </a:xfrm>
            <a:custGeom>
              <a:rect b="b" l="l" r="r" t="t"/>
              <a:pathLst>
                <a:path extrusionOk="0" h="5297" w="5860">
                  <a:moveTo>
                    <a:pt x="2922" y="0"/>
                  </a:moveTo>
                  <a:cubicBezTo>
                    <a:pt x="2185" y="0"/>
                    <a:pt x="1452" y="303"/>
                    <a:pt x="930" y="893"/>
                  </a:cubicBezTo>
                  <a:cubicBezTo>
                    <a:pt x="1" y="1940"/>
                    <a:pt x="49" y="3512"/>
                    <a:pt x="1049" y="4512"/>
                  </a:cubicBezTo>
                  <a:cubicBezTo>
                    <a:pt x="1558" y="5034"/>
                    <a:pt x="2236" y="5297"/>
                    <a:pt x="2916" y="5297"/>
                  </a:cubicBezTo>
                  <a:cubicBezTo>
                    <a:pt x="3541" y="5297"/>
                    <a:pt x="4167" y="5076"/>
                    <a:pt x="4669" y="4631"/>
                  </a:cubicBezTo>
                  <a:cubicBezTo>
                    <a:pt x="5716" y="3703"/>
                    <a:pt x="5859" y="2107"/>
                    <a:pt x="5002" y="1012"/>
                  </a:cubicBezTo>
                  <a:lnTo>
                    <a:pt x="5002" y="1012"/>
                  </a:lnTo>
                  <a:lnTo>
                    <a:pt x="4311" y="1702"/>
                  </a:lnTo>
                  <a:cubicBezTo>
                    <a:pt x="4502" y="1988"/>
                    <a:pt x="4597" y="2298"/>
                    <a:pt x="4597" y="2655"/>
                  </a:cubicBezTo>
                  <a:lnTo>
                    <a:pt x="4573" y="2655"/>
                  </a:lnTo>
                  <a:cubicBezTo>
                    <a:pt x="4573" y="3695"/>
                    <a:pt x="3737" y="4318"/>
                    <a:pt x="2892" y="4318"/>
                  </a:cubicBezTo>
                  <a:cubicBezTo>
                    <a:pt x="2325" y="4318"/>
                    <a:pt x="1755" y="4038"/>
                    <a:pt x="1430" y="3417"/>
                  </a:cubicBezTo>
                  <a:cubicBezTo>
                    <a:pt x="793" y="2218"/>
                    <a:pt x="1763" y="974"/>
                    <a:pt x="2901" y="974"/>
                  </a:cubicBezTo>
                  <a:cubicBezTo>
                    <a:pt x="3210" y="974"/>
                    <a:pt x="3531" y="1065"/>
                    <a:pt x="3835" y="1274"/>
                  </a:cubicBezTo>
                  <a:lnTo>
                    <a:pt x="4550" y="559"/>
                  </a:lnTo>
                  <a:cubicBezTo>
                    <a:pt x="4070" y="184"/>
                    <a:pt x="3495" y="0"/>
                    <a:pt x="2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7255923" y="4812345"/>
              <a:ext cx="94508" cy="71428"/>
            </a:xfrm>
            <a:custGeom>
              <a:rect b="b" l="l" r="r" t="t"/>
              <a:pathLst>
                <a:path extrusionOk="0" h="2089" w="2764">
                  <a:moveTo>
                    <a:pt x="1453" y="1"/>
                  </a:moveTo>
                  <a:cubicBezTo>
                    <a:pt x="405" y="1"/>
                    <a:pt x="1" y="1382"/>
                    <a:pt x="906" y="1930"/>
                  </a:cubicBezTo>
                  <a:cubicBezTo>
                    <a:pt x="1087" y="2039"/>
                    <a:pt x="1273" y="2088"/>
                    <a:pt x="1452" y="2088"/>
                  </a:cubicBezTo>
                  <a:cubicBezTo>
                    <a:pt x="2169" y="2088"/>
                    <a:pt x="2763" y="1311"/>
                    <a:pt x="2382" y="549"/>
                  </a:cubicBezTo>
                  <a:lnTo>
                    <a:pt x="2382" y="549"/>
                  </a:lnTo>
                  <a:lnTo>
                    <a:pt x="1668" y="1263"/>
                  </a:lnTo>
                  <a:cubicBezTo>
                    <a:pt x="1608" y="1323"/>
                    <a:pt x="1531" y="1352"/>
                    <a:pt x="1453" y="1352"/>
                  </a:cubicBezTo>
                  <a:cubicBezTo>
                    <a:pt x="1376" y="1352"/>
                    <a:pt x="1299" y="1323"/>
                    <a:pt x="1239" y="1263"/>
                  </a:cubicBezTo>
                  <a:cubicBezTo>
                    <a:pt x="1096" y="1144"/>
                    <a:pt x="1096" y="930"/>
                    <a:pt x="1239" y="811"/>
                  </a:cubicBezTo>
                  <a:lnTo>
                    <a:pt x="1930" y="120"/>
                  </a:lnTo>
                  <a:cubicBezTo>
                    <a:pt x="1787" y="49"/>
                    <a:pt x="1620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7142746" y="4701322"/>
              <a:ext cx="324931" cy="294397"/>
            </a:xfrm>
            <a:custGeom>
              <a:rect b="b" l="l" r="r" t="t"/>
              <a:pathLst>
                <a:path extrusionOk="0" h="8610" w="9503">
                  <a:moveTo>
                    <a:pt x="4735" y="0"/>
                  </a:moveTo>
                  <a:cubicBezTo>
                    <a:pt x="3580" y="0"/>
                    <a:pt x="2426" y="462"/>
                    <a:pt x="1572" y="1367"/>
                  </a:cubicBezTo>
                  <a:cubicBezTo>
                    <a:pt x="0" y="3057"/>
                    <a:pt x="24" y="5701"/>
                    <a:pt x="1667" y="7344"/>
                  </a:cubicBezTo>
                  <a:cubicBezTo>
                    <a:pt x="2510" y="8187"/>
                    <a:pt x="3616" y="8610"/>
                    <a:pt x="4722" y="8610"/>
                  </a:cubicBezTo>
                  <a:cubicBezTo>
                    <a:pt x="5772" y="8610"/>
                    <a:pt x="6821" y="8229"/>
                    <a:pt x="7645" y="7463"/>
                  </a:cubicBezTo>
                  <a:cubicBezTo>
                    <a:pt x="9336" y="5891"/>
                    <a:pt x="9502" y="3248"/>
                    <a:pt x="8002" y="1510"/>
                  </a:cubicBezTo>
                  <a:lnTo>
                    <a:pt x="8002" y="1510"/>
                  </a:lnTo>
                  <a:lnTo>
                    <a:pt x="7288" y="2200"/>
                  </a:lnTo>
                  <a:cubicBezTo>
                    <a:pt x="7764" y="2795"/>
                    <a:pt x="8050" y="3534"/>
                    <a:pt x="8050" y="4296"/>
                  </a:cubicBezTo>
                  <a:cubicBezTo>
                    <a:pt x="8050" y="6347"/>
                    <a:pt x="6391" y="7561"/>
                    <a:pt x="4729" y="7561"/>
                  </a:cubicBezTo>
                  <a:cubicBezTo>
                    <a:pt x="3573" y="7561"/>
                    <a:pt x="2416" y="6975"/>
                    <a:pt x="1810" y="5677"/>
                  </a:cubicBezTo>
                  <a:cubicBezTo>
                    <a:pt x="675" y="3280"/>
                    <a:pt x="2595" y="991"/>
                    <a:pt x="4774" y="991"/>
                  </a:cubicBezTo>
                  <a:cubicBezTo>
                    <a:pt x="5473" y="991"/>
                    <a:pt x="6199" y="1227"/>
                    <a:pt x="6859" y="1771"/>
                  </a:cubicBezTo>
                  <a:lnTo>
                    <a:pt x="7550" y="1057"/>
                  </a:lnTo>
                  <a:cubicBezTo>
                    <a:pt x="6741" y="349"/>
                    <a:pt x="5738" y="0"/>
                    <a:pt x="4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7400865" y="4707306"/>
              <a:ext cx="45647" cy="45647"/>
            </a:xfrm>
            <a:custGeom>
              <a:rect b="b" l="l" r="r" t="t"/>
              <a:pathLst>
                <a:path extrusionOk="0" h="1335" w="1335">
                  <a:moveTo>
                    <a:pt x="906" y="1"/>
                  </a:moveTo>
                  <a:lnTo>
                    <a:pt x="1" y="882"/>
                  </a:lnTo>
                  <a:cubicBezTo>
                    <a:pt x="167" y="1025"/>
                    <a:pt x="310" y="1168"/>
                    <a:pt x="453" y="1335"/>
                  </a:cubicBezTo>
                  <a:lnTo>
                    <a:pt x="1334" y="430"/>
                  </a:lnTo>
                  <a:lnTo>
                    <a:pt x="1072" y="382"/>
                  </a:lnTo>
                  <a:cubicBezTo>
                    <a:pt x="1025" y="358"/>
                    <a:pt x="977" y="310"/>
                    <a:pt x="977" y="263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7479029" y="4649555"/>
              <a:ext cx="29542" cy="25234"/>
            </a:xfrm>
            <a:custGeom>
              <a:rect b="b" l="l" r="r" t="t"/>
              <a:pathLst>
                <a:path extrusionOk="0" h="738" w="864">
                  <a:moveTo>
                    <a:pt x="415" y="0"/>
                  </a:moveTo>
                  <a:cubicBezTo>
                    <a:pt x="341" y="0"/>
                    <a:pt x="263" y="28"/>
                    <a:pt x="191" y="94"/>
                  </a:cubicBezTo>
                  <a:lnTo>
                    <a:pt x="1" y="285"/>
                  </a:lnTo>
                  <a:lnTo>
                    <a:pt x="120" y="618"/>
                  </a:lnTo>
                  <a:lnTo>
                    <a:pt x="453" y="737"/>
                  </a:lnTo>
                  <a:lnTo>
                    <a:pt x="644" y="547"/>
                  </a:lnTo>
                  <a:cubicBezTo>
                    <a:pt x="864" y="309"/>
                    <a:pt x="661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7422030" y="4629313"/>
              <a:ext cx="57033" cy="78027"/>
            </a:xfrm>
            <a:custGeom>
              <a:rect b="b" l="l" r="r" t="t"/>
              <a:pathLst>
                <a:path extrusionOk="0" h="2282" w="1668">
                  <a:moveTo>
                    <a:pt x="1108" y="0"/>
                  </a:moveTo>
                  <a:cubicBezTo>
                    <a:pt x="1033" y="0"/>
                    <a:pt x="957" y="39"/>
                    <a:pt x="906" y="91"/>
                  </a:cubicBezTo>
                  <a:lnTo>
                    <a:pt x="96" y="901"/>
                  </a:lnTo>
                  <a:cubicBezTo>
                    <a:pt x="25" y="972"/>
                    <a:pt x="1" y="1091"/>
                    <a:pt x="25" y="1186"/>
                  </a:cubicBezTo>
                  <a:lnTo>
                    <a:pt x="263" y="2282"/>
                  </a:lnTo>
                  <a:lnTo>
                    <a:pt x="1668" y="877"/>
                  </a:lnTo>
                  <a:lnTo>
                    <a:pt x="1430" y="210"/>
                  </a:lnTo>
                  <a:cubicBezTo>
                    <a:pt x="1382" y="115"/>
                    <a:pt x="1287" y="43"/>
                    <a:pt x="1192" y="20"/>
                  </a:cubicBezTo>
                  <a:cubicBezTo>
                    <a:pt x="1165" y="6"/>
                    <a:pt x="1136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7446478" y="4674755"/>
              <a:ext cx="78198" cy="56212"/>
            </a:xfrm>
            <a:custGeom>
              <a:rect b="b" l="l" r="r" t="t"/>
              <a:pathLst>
                <a:path extrusionOk="0" h="1644" w="2287">
                  <a:moveTo>
                    <a:pt x="1405" y="0"/>
                  </a:moveTo>
                  <a:lnTo>
                    <a:pt x="0" y="1382"/>
                  </a:lnTo>
                  <a:lnTo>
                    <a:pt x="1096" y="1644"/>
                  </a:lnTo>
                  <a:lnTo>
                    <a:pt x="1167" y="1644"/>
                  </a:lnTo>
                  <a:cubicBezTo>
                    <a:pt x="1239" y="1644"/>
                    <a:pt x="1310" y="1596"/>
                    <a:pt x="1381" y="1548"/>
                  </a:cubicBezTo>
                  <a:lnTo>
                    <a:pt x="2167" y="739"/>
                  </a:lnTo>
                  <a:cubicBezTo>
                    <a:pt x="2263" y="667"/>
                    <a:pt x="2286" y="548"/>
                    <a:pt x="2263" y="453"/>
                  </a:cubicBezTo>
                  <a:lnTo>
                    <a:pt x="2263" y="453"/>
                  </a:lnTo>
                  <a:lnTo>
                    <a:pt x="2263" y="477"/>
                  </a:lnTo>
                  <a:cubicBezTo>
                    <a:pt x="2239" y="358"/>
                    <a:pt x="2167" y="262"/>
                    <a:pt x="2072" y="238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9" name="Google Shape;1129;p9"/>
          <p:cNvSpPr/>
          <p:nvPr/>
        </p:nvSpPr>
        <p:spPr>
          <a:xfrm>
            <a:off x="11386183" y="5607917"/>
            <a:ext cx="832800" cy="832800"/>
          </a:xfrm>
          <a:prstGeom prst="ellipse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30" name="Google Shape;1130;p9"/>
          <p:cNvGrpSpPr/>
          <p:nvPr/>
        </p:nvGrpSpPr>
        <p:grpSpPr>
          <a:xfrm>
            <a:off x="11539415" y="5780096"/>
            <a:ext cx="491678" cy="488124"/>
            <a:chOff x="1628166" y="3455447"/>
            <a:chExt cx="368768" cy="366102"/>
          </a:xfrm>
        </p:grpSpPr>
        <p:sp>
          <p:nvSpPr>
            <p:cNvPr id="1131" name="Google Shape;1131;p9"/>
            <p:cNvSpPr/>
            <p:nvPr/>
          </p:nvSpPr>
          <p:spPr>
            <a:xfrm>
              <a:off x="1712693" y="3648222"/>
              <a:ext cx="154015" cy="173327"/>
            </a:xfrm>
            <a:custGeom>
              <a:rect b="b" l="l" r="r" t="t"/>
              <a:pathLst>
                <a:path extrusionOk="0" h="5071" w="4506">
                  <a:moveTo>
                    <a:pt x="2290" y="0"/>
                  </a:moveTo>
                  <a:cubicBezTo>
                    <a:pt x="1981" y="0"/>
                    <a:pt x="1671" y="209"/>
                    <a:pt x="1671" y="625"/>
                  </a:cubicBezTo>
                  <a:cubicBezTo>
                    <a:pt x="1671" y="840"/>
                    <a:pt x="1790" y="1030"/>
                    <a:pt x="1981" y="1149"/>
                  </a:cubicBezTo>
                  <a:lnTo>
                    <a:pt x="1981" y="1864"/>
                  </a:lnTo>
                  <a:lnTo>
                    <a:pt x="1528" y="1864"/>
                  </a:lnTo>
                  <a:cubicBezTo>
                    <a:pt x="1100" y="1864"/>
                    <a:pt x="695" y="2173"/>
                    <a:pt x="623" y="2602"/>
                  </a:cubicBezTo>
                  <a:lnTo>
                    <a:pt x="99" y="4626"/>
                  </a:lnTo>
                  <a:cubicBezTo>
                    <a:pt x="1" y="4894"/>
                    <a:pt x="203" y="5070"/>
                    <a:pt x="404" y="5070"/>
                  </a:cubicBezTo>
                  <a:cubicBezTo>
                    <a:pt x="542" y="5070"/>
                    <a:pt x="680" y="4987"/>
                    <a:pt x="719" y="4793"/>
                  </a:cubicBezTo>
                  <a:lnTo>
                    <a:pt x="1242" y="2745"/>
                  </a:lnTo>
                  <a:cubicBezTo>
                    <a:pt x="1266" y="2602"/>
                    <a:pt x="1409" y="2507"/>
                    <a:pt x="1552" y="2507"/>
                  </a:cubicBezTo>
                  <a:lnTo>
                    <a:pt x="1981" y="2507"/>
                  </a:lnTo>
                  <a:lnTo>
                    <a:pt x="1981" y="4721"/>
                  </a:lnTo>
                  <a:cubicBezTo>
                    <a:pt x="1981" y="4924"/>
                    <a:pt x="2136" y="5025"/>
                    <a:pt x="2290" y="5025"/>
                  </a:cubicBezTo>
                  <a:cubicBezTo>
                    <a:pt x="2445" y="5025"/>
                    <a:pt x="2600" y="4924"/>
                    <a:pt x="2600" y="4721"/>
                  </a:cubicBezTo>
                  <a:lnTo>
                    <a:pt x="2600" y="2507"/>
                  </a:lnTo>
                  <a:lnTo>
                    <a:pt x="3029" y="2507"/>
                  </a:lnTo>
                  <a:cubicBezTo>
                    <a:pt x="3171" y="2507"/>
                    <a:pt x="3291" y="2626"/>
                    <a:pt x="3314" y="2769"/>
                  </a:cubicBezTo>
                  <a:lnTo>
                    <a:pt x="3838" y="4793"/>
                  </a:lnTo>
                  <a:cubicBezTo>
                    <a:pt x="3886" y="4936"/>
                    <a:pt x="4005" y="5031"/>
                    <a:pt x="4148" y="5031"/>
                  </a:cubicBezTo>
                  <a:lnTo>
                    <a:pt x="4243" y="5031"/>
                  </a:lnTo>
                  <a:cubicBezTo>
                    <a:pt x="4410" y="4983"/>
                    <a:pt x="4505" y="4817"/>
                    <a:pt x="4457" y="4650"/>
                  </a:cubicBezTo>
                  <a:lnTo>
                    <a:pt x="4481" y="4626"/>
                  </a:lnTo>
                  <a:lnTo>
                    <a:pt x="3957" y="2626"/>
                  </a:lnTo>
                  <a:cubicBezTo>
                    <a:pt x="3862" y="2173"/>
                    <a:pt x="3481" y="1864"/>
                    <a:pt x="3029" y="1864"/>
                  </a:cubicBezTo>
                  <a:lnTo>
                    <a:pt x="2624" y="1864"/>
                  </a:lnTo>
                  <a:lnTo>
                    <a:pt x="2624" y="1149"/>
                  </a:lnTo>
                  <a:cubicBezTo>
                    <a:pt x="2790" y="1030"/>
                    <a:pt x="2909" y="840"/>
                    <a:pt x="2909" y="625"/>
                  </a:cubicBezTo>
                  <a:cubicBezTo>
                    <a:pt x="2909" y="209"/>
                    <a:pt x="2600" y="0"/>
                    <a:pt x="2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1628166" y="3640771"/>
              <a:ext cx="74923" cy="95294"/>
            </a:xfrm>
            <a:custGeom>
              <a:rect b="b" l="l" r="r" t="t"/>
              <a:pathLst>
                <a:path extrusionOk="0" h="2788" w="2192">
                  <a:moveTo>
                    <a:pt x="357" y="1"/>
                  </a:moveTo>
                  <a:cubicBezTo>
                    <a:pt x="308" y="1"/>
                    <a:pt x="259" y="12"/>
                    <a:pt x="215" y="34"/>
                  </a:cubicBezTo>
                  <a:cubicBezTo>
                    <a:pt x="48" y="129"/>
                    <a:pt x="0" y="319"/>
                    <a:pt x="96" y="462"/>
                  </a:cubicBezTo>
                  <a:cubicBezTo>
                    <a:pt x="143" y="558"/>
                    <a:pt x="1358" y="2629"/>
                    <a:pt x="1358" y="2629"/>
                  </a:cubicBezTo>
                  <a:cubicBezTo>
                    <a:pt x="1418" y="2741"/>
                    <a:pt x="1512" y="2788"/>
                    <a:pt x="1609" y="2788"/>
                  </a:cubicBezTo>
                  <a:cubicBezTo>
                    <a:pt x="1819" y="2788"/>
                    <a:pt x="2036" y="2565"/>
                    <a:pt x="1906" y="2320"/>
                  </a:cubicBezTo>
                  <a:lnTo>
                    <a:pt x="1596" y="1796"/>
                  </a:lnTo>
                  <a:lnTo>
                    <a:pt x="2191" y="1439"/>
                  </a:lnTo>
                  <a:lnTo>
                    <a:pt x="1572" y="367"/>
                  </a:lnTo>
                  <a:lnTo>
                    <a:pt x="953" y="701"/>
                  </a:lnTo>
                  <a:lnTo>
                    <a:pt x="643" y="153"/>
                  </a:lnTo>
                  <a:cubicBezTo>
                    <a:pt x="578" y="54"/>
                    <a:pt x="466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1887011" y="3455447"/>
              <a:ext cx="109923" cy="147418"/>
            </a:xfrm>
            <a:custGeom>
              <a:rect b="b" l="l" r="r" t="t"/>
              <a:pathLst>
                <a:path extrusionOk="0" h="4313" w="3216">
                  <a:moveTo>
                    <a:pt x="974" y="0"/>
                  </a:moveTo>
                  <a:cubicBezTo>
                    <a:pt x="917" y="0"/>
                    <a:pt x="861" y="16"/>
                    <a:pt x="810" y="50"/>
                  </a:cubicBezTo>
                  <a:lnTo>
                    <a:pt x="0" y="502"/>
                  </a:lnTo>
                  <a:lnTo>
                    <a:pt x="2168" y="4313"/>
                  </a:lnTo>
                  <a:lnTo>
                    <a:pt x="3025" y="3836"/>
                  </a:lnTo>
                  <a:cubicBezTo>
                    <a:pt x="3168" y="3741"/>
                    <a:pt x="3215" y="3551"/>
                    <a:pt x="3120" y="3408"/>
                  </a:cubicBezTo>
                  <a:lnTo>
                    <a:pt x="1239" y="145"/>
                  </a:lnTo>
                  <a:cubicBezTo>
                    <a:pt x="1177" y="53"/>
                    <a:pt x="1076" y="0"/>
                    <a:pt x="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1838168" y="3483167"/>
              <a:ext cx="105035" cy="139625"/>
            </a:xfrm>
            <a:custGeom>
              <a:rect b="b" l="l" r="r" t="t"/>
              <a:pathLst>
                <a:path extrusionOk="0" h="4085" w="3073">
                  <a:moveTo>
                    <a:pt x="882" y="1"/>
                  </a:moveTo>
                  <a:lnTo>
                    <a:pt x="596" y="168"/>
                  </a:lnTo>
                  <a:cubicBezTo>
                    <a:pt x="167" y="430"/>
                    <a:pt x="1" y="1001"/>
                    <a:pt x="263" y="1454"/>
                  </a:cubicBezTo>
                  <a:lnTo>
                    <a:pt x="1525" y="3621"/>
                  </a:lnTo>
                  <a:cubicBezTo>
                    <a:pt x="1683" y="3921"/>
                    <a:pt x="1987" y="4085"/>
                    <a:pt x="2306" y="4085"/>
                  </a:cubicBezTo>
                  <a:cubicBezTo>
                    <a:pt x="2468" y="4085"/>
                    <a:pt x="2634" y="4042"/>
                    <a:pt x="2787" y="3954"/>
                  </a:cubicBezTo>
                  <a:lnTo>
                    <a:pt x="3073" y="381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1669763" y="3519774"/>
              <a:ext cx="65079" cy="54620"/>
            </a:xfrm>
            <a:custGeom>
              <a:rect b="b" l="l" r="r" t="t"/>
              <a:pathLst>
                <a:path extrusionOk="0" h="1598" w="1904">
                  <a:moveTo>
                    <a:pt x="1537" y="1"/>
                  </a:moveTo>
                  <a:cubicBezTo>
                    <a:pt x="1483" y="1"/>
                    <a:pt x="1428" y="17"/>
                    <a:pt x="1379" y="49"/>
                  </a:cubicBezTo>
                  <a:lnTo>
                    <a:pt x="308" y="668"/>
                  </a:lnTo>
                  <a:cubicBezTo>
                    <a:pt x="1" y="771"/>
                    <a:pt x="221" y="1259"/>
                    <a:pt x="470" y="1259"/>
                  </a:cubicBezTo>
                  <a:cubicBezTo>
                    <a:pt x="511" y="1259"/>
                    <a:pt x="553" y="1246"/>
                    <a:pt x="593" y="1216"/>
                  </a:cubicBezTo>
                  <a:lnTo>
                    <a:pt x="855" y="1049"/>
                  </a:lnTo>
                  <a:lnTo>
                    <a:pt x="1189" y="1597"/>
                  </a:lnTo>
                  <a:lnTo>
                    <a:pt x="1713" y="1288"/>
                  </a:lnTo>
                  <a:lnTo>
                    <a:pt x="1427" y="740"/>
                  </a:lnTo>
                  <a:lnTo>
                    <a:pt x="1689" y="597"/>
                  </a:lnTo>
                  <a:cubicBezTo>
                    <a:pt x="1855" y="502"/>
                    <a:pt x="1903" y="311"/>
                    <a:pt x="1808" y="168"/>
                  </a:cubicBezTo>
                  <a:cubicBezTo>
                    <a:pt x="1745" y="59"/>
                    <a:pt x="1642" y="1"/>
                    <a:pt x="1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1691638" y="3534471"/>
              <a:ext cx="184811" cy="160475"/>
            </a:xfrm>
            <a:custGeom>
              <a:rect b="b" l="l" r="r" t="t"/>
              <a:pathLst>
                <a:path extrusionOk="0" h="4695" w="5407">
                  <a:moveTo>
                    <a:pt x="3859" y="0"/>
                  </a:moveTo>
                  <a:lnTo>
                    <a:pt x="596" y="1858"/>
                  </a:lnTo>
                  <a:cubicBezTo>
                    <a:pt x="144" y="2120"/>
                    <a:pt x="1" y="2691"/>
                    <a:pt x="263" y="3144"/>
                  </a:cubicBezTo>
                  <a:lnTo>
                    <a:pt x="882" y="4239"/>
                  </a:lnTo>
                  <a:cubicBezTo>
                    <a:pt x="1037" y="4530"/>
                    <a:pt x="1350" y="4694"/>
                    <a:pt x="1679" y="4694"/>
                  </a:cubicBezTo>
                  <a:cubicBezTo>
                    <a:pt x="1754" y="4694"/>
                    <a:pt x="1831" y="4686"/>
                    <a:pt x="1906" y="4668"/>
                  </a:cubicBezTo>
                  <a:cubicBezTo>
                    <a:pt x="1739" y="4454"/>
                    <a:pt x="1668" y="4215"/>
                    <a:pt x="1668" y="3953"/>
                  </a:cubicBezTo>
                  <a:cubicBezTo>
                    <a:pt x="1668" y="3154"/>
                    <a:pt x="2298" y="2690"/>
                    <a:pt x="2931" y="2690"/>
                  </a:cubicBezTo>
                  <a:cubicBezTo>
                    <a:pt x="3391" y="2690"/>
                    <a:pt x="3853" y="2935"/>
                    <a:pt x="4073" y="3477"/>
                  </a:cubicBezTo>
                  <a:lnTo>
                    <a:pt x="5407" y="2691"/>
                  </a:lnTo>
                  <a:lnTo>
                    <a:pt x="3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7" name="Google Shape;1137;p9"/>
          <p:cNvGrpSpPr/>
          <p:nvPr/>
        </p:nvGrpSpPr>
        <p:grpSpPr>
          <a:xfrm>
            <a:off x="1598209" y="1434564"/>
            <a:ext cx="509228" cy="488530"/>
            <a:chOff x="7142746" y="4629313"/>
            <a:chExt cx="381930" cy="366406"/>
          </a:xfrm>
        </p:grpSpPr>
        <p:sp>
          <p:nvSpPr>
            <p:cNvPr id="1138" name="Google Shape;1138;p9"/>
            <p:cNvSpPr/>
            <p:nvPr/>
          </p:nvSpPr>
          <p:spPr>
            <a:xfrm>
              <a:off x="7206241" y="4757432"/>
              <a:ext cx="200368" cy="181118"/>
            </a:xfrm>
            <a:custGeom>
              <a:rect b="b" l="l" r="r" t="t"/>
              <a:pathLst>
                <a:path extrusionOk="0" h="5297" w="5860">
                  <a:moveTo>
                    <a:pt x="2922" y="0"/>
                  </a:moveTo>
                  <a:cubicBezTo>
                    <a:pt x="2185" y="0"/>
                    <a:pt x="1452" y="303"/>
                    <a:pt x="930" y="893"/>
                  </a:cubicBezTo>
                  <a:cubicBezTo>
                    <a:pt x="1" y="1940"/>
                    <a:pt x="49" y="3512"/>
                    <a:pt x="1049" y="4512"/>
                  </a:cubicBezTo>
                  <a:cubicBezTo>
                    <a:pt x="1558" y="5034"/>
                    <a:pt x="2236" y="5297"/>
                    <a:pt x="2916" y="5297"/>
                  </a:cubicBezTo>
                  <a:cubicBezTo>
                    <a:pt x="3541" y="5297"/>
                    <a:pt x="4167" y="5076"/>
                    <a:pt x="4669" y="4631"/>
                  </a:cubicBezTo>
                  <a:cubicBezTo>
                    <a:pt x="5716" y="3703"/>
                    <a:pt x="5859" y="2107"/>
                    <a:pt x="5002" y="1012"/>
                  </a:cubicBezTo>
                  <a:lnTo>
                    <a:pt x="5002" y="1012"/>
                  </a:lnTo>
                  <a:lnTo>
                    <a:pt x="4311" y="1702"/>
                  </a:lnTo>
                  <a:cubicBezTo>
                    <a:pt x="4502" y="1988"/>
                    <a:pt x="4597" y="2298"/>
                    <a:pt x="4597" y="2655"/>
                  </a:cubicBezTo>
                  <a:lnTo>
                    <a:pt x="4573" y="2655"/>
                  </a:lnTo>
                  <a:cubicBezTo>
                    <a:pt x="4573" y="3695"/>
                    <a:pt x="3737" y="4318"/>
                    <a:pt x="2892" y="4318"/>
                  </a:cubicBezTo>
                  <a:cubicBezTo>
                    <a:pt x="2325" y="4318"/>
                    <a:pt x="1755" y="4038"/>
                    <a:pt x="1430" y="3417"/>
                  </a:cubicBezTo>
                  <a:cubicBezTo>
                    <a:pt x="793" y="2218"/>
                    <a:pt x="1763" y="974"/>
                    <a:pt x="2901" y="974"/>
                  </a:cubicBezTo>
                  <a:cubicBezTo>
                    <a:pt x="3210" y="974"/>
                    <a:pt x="3531" y="1065"/>
                    <a:pt x="3835" y="1274"/>
                  </a:cubicBezTo>
                  <a:lnTo>
                    <a:pt x="4550" y="559"/>
                  </a:lnTo>
                  <a:cubicBezTo>
                    <a:pt x="4070" y="184"/>
                    <a:pt x="3495" y="0"/>
                    <a:pt x="29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7255923" y="4812345"/>
              <a:ext cx="94508" cy="71428"/>
            </a:xfrm>
            <a:custGeom>
              <a:rect b="b" l="l" r="r" t="t"/>
              <a:pathLst>
                <a:path extrusionOk="0" h="2089" w="2764">
                  <a:moveTo>
                    <a:pt x="1453" y="1"/>
                  </a:moveTo>
                  <a:cubicBezTo>
                    <a:pt x="405" y="1"/>
                    <a:pt x="1" y="1382"/>
                    <a:pt x="906" y="1930"/>
                  </a:cubicBezTo>
                  <a:cubicBezTo>
                    <a:pt x="1087" y="2039"/>
                    <a:pt x="1273" y="2088"/>
                    <a:pt x="1452" y="2088"/>
                  </a:cubicBezTo>
                  <a:cubicBezTo>
                    <a:pt x="2169" y="2088"/>
                    <a:pt x="2763" y="1311"/>
                    <a:pt x="2382" y="549"/>
                  </a:cubicBezTo>
                  <a:lnTo>
                    <a:pt x="2382" y="549"/>
                  </a:lnTo>
                  <a:lnTo>
                    <a:pt x="1668" y="1263"/>
                  </a:lnTo>
                  <a:cubicBezTo>
                    <a:pt x="1608" y="1323"/>
                    <a:pt x="1531" y="1352"/>
                    <a:pt x="1453" y="1352"/>
                  </a:cubicBezTo>
                  <a:cubicBezTo>
                    <a:pt x="1376" y="1352"/>
                    <a:pt x="1299" y="1323"/>
                    <a:pt x="1239" y="1263"/>
                  </a:cubicBezTo>
                  <a:cubicBezTo>
                    <a:pt x="1096" y="1144"/>
                    <a:pt x="1096" y="930"/>
                    <a:pt x="1239" y="811"/>
                  </a:cubicBezTo>
                  <a:lnTo>
                    <a:pt x="1930" y="120"/>
                  </a:lnTo>
                  <a:cubicBezTo>
                    <a:pt x="1787" y="49"/>
                    <a:pt x="1620" y="1"/>
                    <a:pt x="1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7142746" y="4701322"/>
              <a:ext cx="324931" cy="294397"/>
            </a:xfrm>
            <a:custGeom>
              <a:rect b="b" l="l" r="r" t="t"/>
              <a:pathLst>
                <a:path extrusionOk="0" h="8610" w="9503">
                  <a:moveTo>
                    <a:pt x="4735" y="0"/>
                  </a:moveTo>
                  <a:cubicBezTo>
                    <a:pt x="3580" y="0"/>
                    <a:pt x="2426" y="462"/>
                    <a:pt x="1572" y="1367"/>
                  </a:cubicBezTo>
                  <a:cubicBezTo>
                    <a:pt x="0" y="3057"/>
                    <a:pt x="24" y="5701"/>
                    <a:pt x="1667" y="7344"/>
                  </a:cubicBezTo>
                  <a:cubicBezTo>
                    <a:pt x="2510" y="8187"/>
                    <a:pt x="3616" y="8610"/>
                    <a:pt x="4722" y="8610"/>
                  </a:cubicBezTo>
                  <a:cubicBezTo>
                    <a:pt x="5772" y="8610"/>
                    <a:pt x="6821" y="8229"/>
                    <a:pt x="7645" y="7463"/>
                  </a:cubicBezTo>
                  <a:cubicBezTo>
                    <a:pt x="9336" y="5891"/>
                    <a:pt x="9502" y="3248"/>
                    <a:pt x="8002" y="1510"/>
                  </a:cubicBezTo>
                  <a:lnTo>
                    <a:pt x="8002" y="1510"/>
                  </a:lnTo>
                  <a:lnTo>
                    <a:pt x="7288" y="2200"/>
                  </a:lnTo>
                  <a:cubicBezTo>
                    <a:pt x="7764" y="2795"/>
                    <a:pt x="8050" y="3534"/>
                    <a:pt x="8050" y="4296"/>
                  </a:cubicBezTo>
                  <a:cubicBezTo>
                    <a:pt x="8050" y="6347"/>
                    <a:pt x="6391" y="7561"/>
                    <a:pt x="4729" y="7561"/>
                  </a:cubicBezTo>
                  <a:cubicBezTo>
                    <a:pt x="3573" y="7561"/>
                    <a:pt x="2416" y="6975"/>
                    <a:pt x="1810" y="5677"/>
                  </a:cubicBezTo>
                  <a:cubicBezTo>
                    <a:pt x="675" y="3280"/>
                    <a:pt x="2595" y="991"/>
                    <a:pt x="4774" y="991"/>
                  </a:cubicBezTo>
                  <a:cubicBezTo>
                    <a:pt x="5473" y="991"/>
                    <a:pt x="6199" y="1227"/>
                    <a:pt x="6859" y="1771"/>
                  </a:cubicBezTo>
                  <a:lnTo>
                    <a:pt x="7550" y="1057"/>
                  </a:lnTo>
                  <a:cubicBezTo>
                    <a:pt x="6741" y="349"/>
                    <a:pt x="5738" y="0"/>
                    <a:pt x="4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7400865" y="4707306"/>
              <a:ext cx="45647" cy="45647"/>
            </a:xfrm>
            <a:custGeom>
              <a:rect b="b" l="l" r="r" t="t"/>
              <a:pathLst>
                <a:path extrusionOk="0" h="1335" w="1335">
                  <a:moveTo>
                    <a:pt x="906" y="1"/>
                  </a:moveTo>
                  <a:lnTo>
                    <a:pt x="1" y="882"/>
                  </a:lnTo>
                  <a:cubicBezTo>
                    <a:pt x="167" y="1025"/>
                    <a:pt x="310" y="1168"/>
                    <a:pt x="453" y="1335"/>
                  </a:cubicBezTo>
                  <a:lnTo>
                    <a:pt x="1334" y="430"/>
                  </a:lnTo>
                  <a:lnTo>
                    <a:pt x="1072" y="382"/>
                  </a:lnTo>
                  <a:cubicBezTo>
                    <a:pt x="1025" y="358"/>
                    <a:pt x="977" y="310"/>
                    <a:pt x="977" y="263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7479029" y="4649555"/>
              <a:ext cx="29542" cy="25234"/>
            </a:xfrm>
            <a:custGeom>
              <a:rect b="b" l="l" r="r" t="t"/>
              <a:pathLst>
                <a:path extrusionOk="0" h="738" w="864">
                  <a:moveTo>
                    <a:pt x="415" y="0"/>
                  </a:moveTo>
                  <a:cubicBezTo>
                    <a:pt x="341" y="0"/>
                    <a:pt x="263" y="28"/>
                    <a:pt x="191" y="94"/>
                  </a:cubicBezTo>
                  <a:lnTo>
                    <a:pt x="1" y="285"/>
                  </a:lnTo>
                  <a:lnTo>
                    <a:pt x="120" y="618"/>
                  </a:lnTo>
                  <a:lnTo>
                    <a:pt x="453" y="737"/>
                  </a:lnTo>
                  <a:lnTo>
                    <a:pt x="644" y="547"/>
                  </a:lnTo>
                  <a:cubicBezTo>
                    <a:pt x="864" y="309"/>
                    <a:pt x="661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9"/>
            <p:cNvSpPr/>
            <p:nvPr/>
          </p:nvSpPr>
          <p:spPr>
            <a:xfrm>
              <a:off x="7422030" y="4629313"/>
              <a:ext cx="57033" cy="78027"/>
            </a:xfrm>
            <a:custGeom>
              <a:rect b="b" l="l" r="r" t="t"/>
              <a:pathLst>
                <a:path extrusionOk="0" h="2282" w="1668">
                  <a:moveTo>
                    <a:pt x="1108" y="0"/>
                  </a:moveTo>
                  <a:cubicBezTo>
                    <a:pt x="1033" y="0"/>
                    <a:pt x="957" y="39"/>
                    <a:pt x="906" y="91"/>
                  </a:cubicBezTo>
                  <a:lnTo>
                    <a:pt x="96" y="901"/>
                  </a:lnTo>
                  <a:cubicBezTo>
                    <a:pt x="25" y="972"/>
                    <a:pt x="1" y="1091"/>
                    <a:pt x="25" y="1186"/>
                  </a:cubicBezTo>
                  <a:lnTo>
                    <a:pt x="263" y="2282"/>
                  </a:lnTo>
                  <a:lnTo>
                    <a:pt x="1668" y="877"/>
                  </a:lnTo>
                  <a:lnTo>
                    <a:pt x="1430" y="210"/>
                  </a:lnTo>
                  <a:cubicBezTo>
                    <a:pt x="1382" y="115"/>
                    <a:pt x="1287" y="43"/>
                    <a:pt x="1192" y="20"/>
                  </a:cubicBezTo>
                  <a:cubicBezTo>
                    <a:pt x="1165" y="6"/>
                    <a:pt x="1136" y="0"/>
                    <a:pt x="1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9"/>
            <p:cNvSpPr/>
            <p:nvPr/>
          </p:nvSpPr>
          <p:spPr>
            <a:xfrm>
              <a:off x="7446478" y="4674755"/>
              <a:ext cx="78198" cy="56212"/>
            </a:xfrm>
            <a:custGeom>
              <a:rect b="b" l="l" r="r" t="t"/>
              <a:pathLst>
                <a:path extrusionOk="0" h="1644" w="2287">
                  <a:moveTo>
                    <a:pt x="1405" y="0"/>
                  </a:moveTo>
                  <a:lnTo>
                    <a:pt x="0" y="1382"/>
                  </a:lnTo>
                  <a:lnTo>
                    <a:pt x="1096" y="1644"/>
                  </a:lnTo>
                  <a:lnTo>
                    <a:pt x="1167" y="1644"/>
                  </a:lnTo>
                  <a:cubicBezTo>
                    <a:pt x="1239" y="1644"/>
                    <a:pt x="1310" y="1596"/>
                    <a:pt x="1381" y="1548"/>
                  </a:cubicBezTo>
                  <a:lnTo>
                    <a:pt x="2167" y="739"/>
                  </a:lnTo>
                  <a:cubicBezTo>
                    <a:pt x="2263" y="667"/>
                    <a:pt x="2286" y="548"/>
                    <a:pt x="2263" y="453"/>
                  </a:cubicBezTo>
                  <a:lnTo>
                    <a:pt x="2263" y="453"/>
                  </a:lnTo>
                  <a:lnTo>
                    <a:pt x="2263" y="477"/>
                  </a:lnTo>
                  <a:cubicBezTo>
                    <a:pt x="2239" y="358"/>
                    <a:pt x="2167" y="262"/>
                    <a:pt x="2072" y="238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